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sldIdLst>
    <p:sldId id="256" r:id="rId5"/>
    <p:sldId id="305" r:id="rId6"/>
    <p:sldId id="310" r:id="rId7"/>
    <p:sldId id="307" r:id="rId8"/>
    <p:sldId id="308" r:id="rId9"/>
    <p:sldId id="309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1F4E"/>
    <a:srgbClr val="C8891D"/>
    <a:srgbClr val="4021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9D1DDB-8C0C-451E-B8C6-B173EAC32B36}" v="46" dt="2024-02-12T10:09:50.98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5226" autoAdjust="0"/>
  </p:normalViewPr>
  <p:slideViewPr>
    <p:cSldViewPr snapToGrid="0" snapToObjects="1">
      <p:cViewPr varScale="1">
        <p:scale>
          <a:sx n="61" d="100"/>
          <a:sy n="61" d="100"/>
        </p:scale>
        <p:origin x="99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E59B88-439B-6946-9CBB-E743520FE7B7}" type="datetimeFigureOut">
              <a:rPr lang="en-US" smtClean="0"/>
              <a:t>2/22/2024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FAC48-C8B8-7241-A559-5AC058239A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984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FAC48-C8B8-7241-A559-5AC058239A8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921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1.Provide input and feedback on skills development that is in line with the strategic objectives of the business</a:t>
            </a:r>
          </a:p>
          <a:p>
            <a:r>
              <a:rPr lang="en-US" dirty="0"/>
              <a:t>2. Provide input in line with employment equity requirements. Ensure WSP addresses employment equity (EE) issues and EE plan.</a:t>
            </a:r>
          </a:p>
          <a:p>
            <a:r>
              <a:rPr lang="en-US" dirty="0"/>
              <a:t>3. Implementation and monitoring of training plans.</a:t>
            </a:r>
          </a:p>
          <a:p>
            <a:r>
              <a:rPr lang="en-US" dirty="0"/>
              <a:t>4. Monitor and report on skills development budget expenditure.</a:t>
            </a:r>
          </a:p>
          <a:p>
            <a:r>
              <a:rPr lang="en-US" dirty="0"/>
              <a:t>5. Ensuring that sign off of the WSP/ATR occurs within the required timeframe. Employers with 50 or more employees must submit a WSP/ATR signed off by the </a:t>
            </a:r>
            <a:r>
              <a:rPr lang="en-US" dirty="0" err="1"/>
              <a:t>labour</a:t>
            </a:r>
            <a:r>
              <a:rPr lang="en-US" dirty="0"/>
              <a:t> representative appointed by the Trade Union or an employee representative where </a:t>
            </a:r>
            <a:r>
              <a:rPr lang="en-US" dirty="0" err="1"/>
              <a:t>labour</a:t>
            </a:r>
            <a:r>
              <a:rPr lang="en-US" dirty="0"/>
              <a:t> is absent on or before the submission deadline.</a:t>
            </a:r>
          </a:p>
          <a:p>
            <a:r>
              <a:rPr lang="en-US" dirty="0"/>
              <a:t>6. Ensure support of learners throughout skills development implementation.</a:t>
            </a:r>
          </a:p>
          <a:p>
            <a:r>
              <a:rPr lang="en-US" dirty="0"/>
              <a:t>7. Communicate with key skills development stakeholders (internal and external). Providing feedback to other employees.</a:t>
            </a:r>
          </a:p>
          <a:p>
            <a:r>
              <a:rPr lang="en-US" dirty="0"/>
              <a:t>8. Create awareness of and promote skills audits and individual development plans.</a:t>
            </a:r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FAC48-C8B8-7241-A559-5AC058239A8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5869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1.Provide input and feedback on skills development that is in line with the strategic objectives of the business</a:t>
            </a:r>
          </a:p>
          <a:p>
            <a:r>
              <a:rPr lang="en-US" dirty="0"/>
              <a:t>2. Provide input in line with employment equity requirements. Ensure WSP addresses employment equity (EE) issues and EE plan.</a:t>
            </a:r>
          </a:p>
          <a:p>
            <a:r>
              <a:rPr lang="en-US" dirty="0"/>
              <a:t>3. Implementation and monitoring of training plans.</a:t>
            </a:r>
          </a:p>
          <a:p>
            <a:r>
              <a:rPr lang="en-US" dirty="0"/>
              <a:t>4. Monitor and report on skills development budget expenditure.</a:t>
            </a:r>
          </a:p>
          <a:p>
            <a:r>
              <a:rPr lang="en-US" dirty="0"/>
              <a:t>5. Ensuring that sign off of the WSP/ATR occurs within the required timeframe. Employers with 50 or more employees must submit a WSP/ATR signed off by the </a:t>
            </a:r>
            <a:r>
              <a:rPr lang="en-US" dirty="0" err="1"/>
              <a:t>labour</a:t>
            </a:r>
            <a:r>
              <a:rPr lang="en-US" dirty="0"/>
              <a:t> representative appointed by the Trade Union or an employee representative where </a:t>
            </a:r>
            <a:r>
              <a:rPr lang="en-US" dirty="0" err="1"/>
              <a:t>labour</a:t>
            </a:r>
            <a:r>
              <a:rPr lang="en-US" dirty="0"/>
              <a:t> is absent on or before the submission deadline.</a:t>
            </a:r>
          </a:p>
          <a:p>
            <a:r>
              <a:rPr lang="en-US" dirty="0"/>
              <a:t>6. Ensure support of learners throughout skills development implementation.</a:t>
            </a:r>
          </a:p>
          <a:p>
            <a:r>
              <a:rPr lang="en-US" dirty="0"/>
              <a:t>7. Communicate with key skills development stakeholders (internal and external). Providing feedback to other employees.</a:t>
            </a:r>
          </a:p>
          <a:p>
            <a:r>
              <a:rPr lang="en-US" dirty="0"/>
              <a:t>8. Create awareness of and promote skills audits and individual development plans.</a:t>
            </a:r>
          </a:p>
          <a:p>
            <a:endParaRPr lang="en-ZA" dirty="0"/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FAC48-C8B8-7241-A559-5AC058239A8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7503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1.Provide input and feedback on skills development that is in line with the strategic objectives of the business</a:t>
            </a:r>
          </a:p>
          <a:p>
            <a:r>
              <a:rPr lang="en-US" dirty="0"/>
              <a:t>2. Provide input in line with employment equity requirements. Ensure WSP addresses employment equity (EE) issues and EE plan.</a:t>
            </a:r>
          </a:p>
          <a:p>
            <a:r>
              <a:rPr lang="en-US" dirty="0"/>
              <a:t>3. Implementation and monitoring of training plans.</a:t>
            </a:r>
          </a:p>
          <a:p>
            <a:r>
              <a:rPr lang="en-US" dirty="0"/>
              <a:t>4. Monitor and report on skills development budget expenditure.</a:t>
            </a:r>
          </a:p>
          <a:p>
            <a:r>
              <a:rPr lang="en-US" dirty="0"/>
              <a:t>5. Ensuring that sign off of the WSP/ATR occurs within the required timeframe. Employers with 50 or more employees must submit a WSP/ATR signed off by the </a:t>
            </a:r>
            <a:r>
              <a:rPr lang="en-US" dirty="0" err="1"/>
              <a:t>labour</a:t>
            </a:r>
            <a:r>
              <a:rPr lang="en-US" dirty="0"/>
              <a:t> representative appointed by the Trade Union or an employee representative where </a:t>
            </a:r>
            <a:r>
              <a:rPr lang="en-US" dirty="0" err="1"/>
              <a:t>labour</a:t>
            </a:r>
            <a:r>
              <a:rPr lang="en-US" dirty="0"/>
              <a:t> is absent on or before the submission deadline.</a:t>
            </a:r>
          </a:p>
          <a:p>
            <a:r>
              <a:rPr lang="en-US" dirty="0"/>
              <a:t>6. Ensure support of learners throughout skills development implementation.</a:t>
            </a:r>
          </a:p>
          <a:p>
            <a:r>
              <a:rPr lang="en-US" dirty="0"/>
              <a:t>7. Communicate with key skills development stakeholders (internal and external). Providing feedback to other employees.</a:t>
            </a:r>
          </a:p>
          <a:p>
            <a:r>
              <a:rPr lang="en-US" dirty="0"/>
              <a:t>8. Create awareness of and promote skills audits and individual development plans.</a:t>
            </a:r>
            <a:endParaRPr lang="en-ZA" dirty="0"/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FAC48-C8B8-7241-A559-5AC058239A8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4994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1.Provide input and feedback on skills development that is in line with the strategic objectives of the business</a:t>
            </a:r>
          </a:p>
          <a:p>
            <a:r>
              <a:rPr lang="en-US" dirty="0"/>
              <a:t>2. Provide input in line with employment equity requirements. Ensure WSP addresses employment equity (EE) issues and EE plan.</a:t>
            </a:r>
          </a:p>
          <a:p>
            <a:r>
              <a:rPr lang="en-US" dirty="0"/>
              <a:t>3. Implementation and monitoring of training plans.</a:t>
            </a:r>
          </a:p>
          <a:p>
            <a:r>
              <a:rPr lang="en-US" dirty="0"/>
              <a:t>4. Monitor and report on skills development budget expenditure.</a:t>
            </a:r>
          </a:p>
          <a:p>
            <a:r>
              <a:rPr lang="en-US" dirty="0"/>
              <a:t>5. Ensuring that sign off of the WSP/ATR occurs within the required timeframe. Employers with 50 or more employees must submit a WSP/ATR signed off by the </a:t>
            </a:r>
            <a:r>
              <a:rPr lang="en-US" dirty="0" err="1"/>
              <a:t>labour</a:t>
            </a:r>
            <a:r>
              <a:rPr lang="en-US" dirty="0"/>
              <a:t> representative appointed by the Trade Union or an employee representative where </a:t>
            </a:r>
            <a:r>
              <a:rPr lang="en-US" dirty="0" err="1"/>
              <a:t>labour</a:t>
            </a:r>
            <a:r>
              <a:rPr lang="en-US" dirty="0"/>
              <a:t> is absent on or before the submission deadline.</a:t>
            </a:r>
          </a:p>
          <a:p>
            <a:r>
              <a:rPr lang="en-US" dirty="0"/>
              <a:t>6. Ensure support of learners throughout skills development implementation.</a:t>
            </a:r>
          </a:p>
          <a:p>
            <a:r>
              <a:rPr lang="en-US" dirty="0"/>
              <a:t>7. Communicate with key skills development stakeholders (internal and external). Providing feedback to other employees.</a:t>
            </a:r>
          </a:p>
          <a:p>
            <a:r>
              <a:rPr lang="en-US" dirty="0"/>
              <a:t>8. Create awareness of and promote skills audits and individual development plans.</a:t>
            </a:r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FAC48-C8B8-7241-A559-5AC058239A8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7138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1.Provide input and feedback on skills development that is in line with the strategic objectives of the business</a:t>
            </a:r>
          </a:p>
          <a:p>
            <a:r>
              <a:rPr lang="en-US" dirty="0"/>
              <a:t>2. Provide input in line with employment equity requirements. Ensure WSP addresses employment equity (EE) issues and EE plan.</a:t>
            </a:r>
          </a:p>
          <a:p>
            <a:r>
              <a:rPr lang="en-US" dirty="0"/>
              <a:t>3. Implementation and monitoring of training plans.</a:t>
            </a:r>
          </a:p>
          <a:p>
            <a:r>
              <a:rPr lang="en-US" dirty="0"/>
              <a:t>4. Monitor and report on skills development budget expenditure.</a:t>
            </a:r>
          </a:p>
          <a:p>
            <a:r>
              <a:rPr lang="en-US" dirty="0"/>
              <a:t>5. Ensuring that sign off of the WSP/ATR occurs within the required timeframe. Employers with 50 or more employees must submit a WSP/ATR signed off by the </a:t>
            </a:r>
            <a:r>
              <a:rPr lang="en-US" dirty="0" err="1"/>
              <a:t>labour</a:t>
            </a:r>
            <a:r>
              <a:rPr lang="en-US" dirty="0"/>
              <a:t> representative appointed by the Trade Union or an employee representative where </a:t>
            </a:r>
            <a:r>
              <a:rPr lang="en-US" dirty="0" err="1"/>
              <a:t>labour</a:t>
            </a:r>
            <a:r>
              <a:rPr lang="en-US" dirty="0"/>
              <a:t> is absent on or before the submission deadline.</a:t>
            </a:r>
          </a:p>
          <a:p>
            <a:r>
              <a:rPr lang="en-US" dirty="0"/>
              <a:t>6. Ensure support of learners throughout skills development implementation.</a:t>
            </a:r>
          </a:p>
          <a:p>
            <a:r>
              <a:rPr lang="en-US" dirty="0"/>
              <a:t>7. Communicate with key skills development stakeholders (internal and external). Providing feedback to other employees.</a:t>
            </a:r>
          </a:p>
          <a:p>
            <a:r>
              <a:rPr lang="en-US" dirty="0"/>
              <a:t>8. Create awareness of and promote skills audits and individual development plans.</a:t>
            </a:r>
          </a:p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8FAC48-C8B8-7241-A559-5AC058239A8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792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125F8-C4A4-9B48-8E53-380C2968F2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379D5E-FCBC-DA47-84C6-3FB9E8FB14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0D354-16DB-6B4B-A4ED-AF72E1681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0A78B-D3D0-4B0E-A793-F62E0D4F91CB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82F73-DFD0-9244-AC33-257BECCB2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DE98F-F92E-AB42-B4D5-A1F727683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488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1AB89-1F9D-B84F-957A-6464E7C9E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A73E28-82FB-6240-AC5A-5843B4DD68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52D82-21CB-FD40-A540-1D9CAB9EB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FCB44-37EC-4C47-9225-96A1A373636C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E94F7B-9B55-1541-9947-B36065C5F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188C94-24A3-054F-8436-E95F0DE39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608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2F8589-9E9E-FF42-ACCC-2C94AB6144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681DD8-8102-944A-A19B-0053D2F593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ED119-C572-044D-96CB-942AE5FE3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0848F8-BCC5-44A2-967B-C61FCC61A5A9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1CF37-89B0-C049-9EED-5E906D6F6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6DD63-06BD-7941-B1F8-E7CA3CE9E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212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12AFD-73C6-0042-B3D9-E0C179420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B8669-F9F5-5646-AD85-CC6CA82AE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83877-B21C-9140-9685-A8C99A3C8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282D6-DD8D-46B0-ABA3-F80C68434F9D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2DBD7-C6AF-CC47-A816-8BC480378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41D5F-63B9-5E44-BCB1-C57F075EF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393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D9F5C-48E5-124E-9B12-44DBDA894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02522-7CDB-FD48-B034-2895164432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18EC1E-C489-2940-B16E-994AA9967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684AD5-9FC1-452B-A822-E2053364FD50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3635D-F4A3-1343-9969-C3F2E5BA9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F8C4E-019B-1B4D-BA35-84C270509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6988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CC830-4864-6541-B056-A9D93F7B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C5B15-B449-5249-9030-5F5244AD8A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82EBFC-2DCC-4348-A945-46E0F5976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6C054-7679-C142-A09A-F80C9AB68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8A34D-CC6B-4009-BAA2-BBB9EE48FDF9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E4A6B2-38D4-2340-ADF8-41C12F05F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F7657-9EBE-6646-8963-0D6B4165D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142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9E38F-D8BD-C243-ABD9-55763555C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43FA04-31EE-4B49-B114-59A1CF0891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026C56-BB13-EC4D-BF84-2E94B2AD0E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EFF7F6-29EC-1045-880E-6A908BFE70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1C8FC9-5312-B44D-8728-0F4D60B335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A22625-4E60-2748-84BD-FDEAE6FB8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159DA-9F54-413A-A32F-3E78357675A5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80EA41-DEA4-B747-B9F9-A897EC928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566586-9A6E-2846-A7C0-21C8FBBA2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377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7FF33-1511-E247-B85E-5C16D9545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77FE6D-C672-AF4E-8F03-CFF48FDBD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63D27-B678-49C8-B31D-C1E2F52988C4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A5DC28-3661-5A49-B0B2-EAC421248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8A5B86-81C6-F748-AF0D-769A1139D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001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7466D-A96F-3C41-8E29-4541C99D6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368C-377D-47D3-B6D9-AB802BC7DAD9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18BE0B-53DC-AB4A-9DFE-0DADDF039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93DBF5-59D9-8A44-866F-721C7959D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895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A9F11-8F0E-FE4B-BE8F-D84676F45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334EDF-A1C6-BB45-A59E-278BA3CBF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F48D6-C587-DE44-9BE1-D5A68D9E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2F908C-5970-A440-960C-F7E80CBAA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3860C-6A56-43CE-A524-D1D5C7D79152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853F8-5B13-734D-BCB9-8656E262F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85F821-F4CB-FF43-ABD7-922DC6FAD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221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754FB-7A9D-A646-9C5A-C92D5345B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04117C-3E34-3E44-BC28-A030D4500B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3960F3-1D47-7045-B63E-12E0089ED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0E0BC-B774-4842-B919-CE7A30A12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C2581-4AE4-4B92-AFEC-2639A4E20A79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FC547F-5F53-CA4B-9883-59BB507A2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CEB72-6431-8C47-800C-BE2E05C28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847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2411E6-EDEC-7B4C-AAAB-EDCB203AD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731F0-3015-C94C-AD1E-424620422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E19B62-EE4E-F54E-9ED7-AD85331F9E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D8DB3-09EE-4752-BA20-F1D4DFE99701}" type="datetime1">
              <a:rPr lang="en-US" smtClean="0"/>
              <a:t>2/22/2024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A737B-0E34-4D4A-B836-805CD5931F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DF5FF-71C7-BC4E-A40F-0845E876FE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00796-BB23-C347-A7D9-0A5DDF3885A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948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E8E98892-6860-DD4C-947B-3593E9CD5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100"/>
            <a:ext cx="12192000" cy="68199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11EE58-AA01-4394-9975-CBD064BD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1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B017F8-60C8-41E6-A624-C60D177B856D}"/>
              </a:ext>
            </a:extLst>
          </p:cNvPr>
          <p:cNvSpPr txBox="1"/>
          <p:nvPr/>
        </p:nvSpPr>
        <p:spPr>
          <a:xfrm>
            <a:off x="714702" y="3752850"/>
            <a:ext cx="3829561" cy="14219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GB" sz="3200" b="1" dirty="0">
                <a:solidFill>
                  <a:srgbClr val="D18710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rPr>
              <a:t>Skills Development Act (SDA)</a:t>
            </a:r>
            <a:endParaRPr lang="en-US" sz="3200" b="1" dirty="0">
              <a:solidFill>
                <a:srgbClr val="D18710"/>
              </a:solidFill>
              <a:latin typeface="Verdana" panose="020B0604030504040204" pitchFamily="34" charset="0"/>
              <a:ea typeface="Verdana" panose="020B0604030504040204" pitchFamily="34" charset="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62802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FF83633-5F11-D194-A93F-145BF1471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340505" y="6272359"/>
            <a:ext cx="2743200" cy="365125"/>
          </a:xfrm>
        </p:spPr>
        <p:txBody>
          <a:bodyPr/>
          <a:lstStyle/>
          <a:p>
            <a:fld id="{EEB00796-BB23-C347-A7D9-0A5DDF3885AD}" type="slidenum">
              <a:rPr lang="en-US" smtClean="0"/>
              <a:t>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FF2F571-189E-0CC6-2E5B-302E44EBFE1C}"/>
              </a:ext>
            </a:extLst>
          </p:cNvPr>
          <p:cNvSpPr txBox="1">
            <a:spLocks/>
          </p:cNvSpPr>
          <p:nvPr/>
        </p:nvSpPr>
        <p:spPr>
          <a:xfrm>
            <a:off x="6216101" y="400936"/>
            <a:ext cx="2095729" cy="5556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>
                <a:solidFill>
                  <a:srgbClr val="401F4E"/>
                </a:solidFill>
              </a:rPr>
              <a:t>AIM</a:t>
            </a:r>
          </a:p>
        </p:txBody>
      </p:sp>
      <p:pic>
        <p:nvPicPr>
          <p:cNvPr id="4" name="Picture 3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45DAAC48-118E-972C-6394-B1582D40F3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437" b="65760"/>
          <a:stretch/>
        </p:blipFill>
        <p:spPr>
          <a:xfrm>
            <a:off x="0" y="201508"/>
            <a:ext cx="2997971" cy="148893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08368FF-3605-534D-95B9-216D9D165C4F}"/>
              </a:ext>
            </a:extLst>
          </p:cNvPr>
          <p:cNvSpPr/>
          <p:nvPr/>
        </p:nvSpPr>
        <p:spPr>
          <a:xfrm>
            <a:off x="190987" y="2853337"/>
            <a:ext cx="2468611" cy="48207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5">
            <a:extLst>
              <a:ext uri="{FF2B5EF4-FFF2-40B4-BE49-F238E27FC236}">
                <a16:creationId xmlns:a16="http://schemas.microsoft.com/office/drawing/2014/main" id="{CF69DEF6-54B1-2773-0A3D-8A4DE2A59AEC}"/>
              </a:ext>
            </a:extLst>
          </p:cNvPr>
          <p:cNvGrpSpPr/>
          <p:nvPr/>
        </p:nvGrpSpPr>
        <p:grpSpPr>
          <a:xfrm rot="12600000">
            <a:off x="2020085" y="2212707"/>
            <a:ext cx="3447791" cy="3436328"/>
            <a:chOff x="2066138" y="-50554"/>
            <a:chExt cx="6659479" cy="6637338"/>
          </a:xfrm>
        </p:grpSpPr>
        <p:sp>
          <p:nvSpPr>
            <p:cNvPr id="8" name="Freeform: Shape 23">
              <a:extLst>
                <a:ext uri="{FF2B5EF4-FFF2-40B4-BE49-F238E27FC236}">
                  <a16:creationId xmlns:a16="http://schemas.microsoft.com/office/drawing/2014/main" id="{4151BC62-BB45-DDB4-1D4B-3A5C5820B5C4}"/>
                </a:ext>
              </a:extLst>
            </p:cNvPr>
            <p:cNvSpPr/>
            <p:nvPr/>
          </p:nvSpPr>
          <p:spPr>
            <a:xfrm>
              <a:off x="7108024" y="3203005"/>
              <a:ext cx="1617593" cy="2386888"/>
            </a:xfrm>
            <a:custGeom>
              <a:avLst/>
              <a:gdLst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748545 w 826968"/>
                <a:gd name="connsiteY3" fmla="*/ 468968 h 1220257"/>
                <a:gd name="connsiteX4" fmla="*/ 708549 w 826968"/>
                <a:gd name="connsiteY4" fmla="*/ 580328 h 1220257"/>
                <a:gd name="connsiteX5" fmla="*/ 705412 w 826968"/>
                <a:gd name="connsiteY5" fmla="*/ 584642 h 1220257"/>
                <a:gd name="connsiteX6" fmla="*/ 705412 w 826968"/>
                <a:gd name="connsiteY6" fmla="*/ 584642 h 1220257"/>
                <a:gd name="connsiteX7" fmla="*/ 702276 w 826968"/>
                <a:gd name="connsiteY7" fmla="*/ 600326 h 1220257"/>
                <a:gd name="connsiteX8" fmla="*/ 607384 w 826968"/>
                <a:gd name="connsiteY8" fmla="*/ 790892 h 1220257"/>
                <a:gd name="connsiteX9" fmla="*/ 498769 w 826968"/>
                <a:gd name="connsiteY9" fmla="*/ 955973 h 1220257"/>
                <a:gd name="connsiteX10" fmla="*/ 503082 w 826968"/>
                <a:gd name="connsiteY10" fmla="*/ 971657 h 1220257"/>
                <a:gd name="connsiteX11" fmla="*/ 787756 w 826968"/>
                <a:gd name="connsiteY11" fmla="*/ 1190064 h 1220257"/>
                <a:gd name="connsiteX12" fmla="*/ 826968 w 826968"/>
                <a:gd name="connsiteY12" fmla="*/ 1220257 h 1220257"/>
                <a:gd name="connsiteX13" fmla="*/ 773248 w 826968"/>
                <a:gd name="connsiteY13" fmla="*/ 1211238 h 1220257"/>
                <a:gd name="connsiteX14" fmla="*/ 230563 w 826968"/>
                <a:gd name="connsiteY14" fmla="*/ 1088114 h 1220257"/>
                <a:gd name="connsiteX15" fmla="*/ 57248 w 826968"/>
                <a:gd name="connsiteY15" fmla="*/ 1039885 h 1220257"/>
                <a:gd name="connsiteX16" fmla="*/ 45877 w 826968"/>
                <a:gd name="connsiteY16" fmla="*/ 1024592 h 1220257"/>
                <a:gd name="connsiteX17" fmla="*/ 0 w 826968"/>
                <a:gd name="connsiteY17" fmla="*/ 590130 h 1220257"/>
                <a:gd name="connsiteX18" fmla="*/ 392 w 826968"/>
                <a:gd name="connsiteY18" fmla="*/ 586994 h 1220257"/>
                <a:gd name="connsiteX19" fmla="*/ 13724 w 826968"/>
                <a:gd name="connsiteY19" fmla="*/ 595228 h 1220257"/>
                <a:gd name="connsiteX20" fmla="*/ 116849 w 826968"/>
                <a:gd name="connsiteY20" fmla="*/ 674827 h 1220257"/>
                <a:gd name="connsiteX21" fmla="*/ 133710 w 826968"/>
                <a:gd name="connsiteY21" fmla="*/ 672082 h 1220257"/>
                <a:gd name="connsiteX22" fmla="*/ 336041 w 826968"/>
                <a:gd name="connsiteY22" fmla="*/ 217623 h 1220257"/>
                <a:gd name="connsiteX23" fmla="*/ 356823 w 826968"/>
                <a:gd name="connsiteY23" fmla="*/ 12547 h 1220257"/>
                <a:gd name="connsiteX24" fmla="*/ 355941 w 826968"/>
                <a:gd name="connsiteY24" fmla="*/ 5244 h 1220257"/>
                <a:gd name="connsiteX25" fmla="*/ 361622 w 826968"/>
                <a:gd name="connsiteY25" fmla="*/ 1828 h 1220257"/>
                <a:gd name="connsiteX26" fmla="*/ 361529 w 826968"/>
                <a:gd name="connsiteY26" fmla="*/ 1569 h 1220257"/>
                <a:gd name="connsiteX27" fmla="*/ 362055 w 826968"/>
                <a:gd name="connsiteY27" fmla="*/ 1567 h 1220257"/>
                <a:gd name="connsiteX28" fmla="*/ 362705 w 826968"/>
                <a:gd name="connsiteY28" fmla="*/ 1176 h 1220257"/>
                <a:gd name="connsiteX29" fmla="*/ 362844 w 826968"/>
                <a:gd name="connsiteY29" fmla="*/ 1565 h 1220257"/>
                <a:gd name="connsiteX30" fmla="*/ 604639 w 826968"/>
                <a:gd name="connsiteY30" fmla="*/ 784 h 1220257"/>
                <a:gd name="connsiteX31" fmla="*/ 805401 w 826968"/>
                <a:gd name="connsiteY31" fmla="*/ 0 h 1220257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702276 w 841836"/>
                <a:gd name="connsiteY7" fmla="*/ 600326 h 1227298"/>
                <a:gd name="connsiteX8" fmla="*/ 607384 w 841836"/>
                <a:gd name="connsiteY8" fmla="*/ 790892 h 1227298"/>
                <a:gd name="connsiteX9" fmla="*/ 498769 w 841836"/>
                <a:gd name="connsiteY9" fmla="*/ 955973 h 1227298"/>
                <a:gd name="connsiteX10" fmla="*/ 503082 w 841836"/>
                <a:gd name="connsiteY10" fmla="*/ 971657 h 1227298"/>
                <a:gd name="connsiteX11" fmla="*/ 787756 w 841836"/>
                <a:gd name="connsiteY11" fmla="*/ 1190064 h 1227298"/>
                <a:gd name="connsiteX12" fmla="*/ 826968 w 841836"/>
                <a:gd name="connsiteY12" fmla="*/ 1220257 h 1227298"/>
                <a:gd name="connsiteX13" fmla="*/ 773248 w 841836"/>
                <a:gd name="connsiteY13" fmla="*/ 1211238 h 1227298"/>
                <a:gd name="connsiteX14" fmla="*/ 57248 w 841836"/>
                <a:gd name="connsiteY14" fmla="*/ 1039885 h 1227298"/>
                <a:gd name="connsiteX15" fmla="*/ 45877 w 841836"/>
                <a:gd name="connsiteY15" fmla="*/ 1024592 h 1227298"/>
                <a:gd name="connsiteX16" fmla="*/ 0 w 841836"/>
                <a:gd name="connsiteY16" fmla="*/ 590130 h 1227298"/>
                <a:gd name="connsiteX17" fmla="*/ 392 w 841836"/>
                <a:gd name="connsiteY17" fmla="*/ 586994 h 1227298"/>
                <a:gd name="connsiteX18" fmla="*/ 13724 w 841836"/>
                <a:gd name="connsiteY18" fmla="*/ 595228 h 1227298"/>
                <a:gd name="connsiteX19" fmla="*/ 116849 w 841836"/>
                <a:gd name="connsiteY19" fmla="*/ 674827 h 1227298"/>
                <a:gd name="connsiteX20" fmla="*/ 133710 w 841836"/>
                <a:gd name="connsiteY20" fmla="*/ 672082 h 1227298"/>
                <a:gd name="connsiteX21" fmla="*/ 336041 w 841836"/>
                <a:gd name="connsiteY21" fmla="*/ 217623 h 1227298"/>
                <a:gd name="connsiteX22" fmla="*/ 356823 w 841836"/>
                <a:gd name="connsiteY22" fmla="*/ 12547 h 1227298"/>
                <a:gd name="connsiteX23" fmla="*/ 355941 w 841836"/>
                <a:gd name="connsiteY23" fmla="*/ 5244 h 1227298"/>
                <a:gd name="connsiteX24" fmla="*/ 361622 w 841836"/>
                <a:gd name="connsiteY24" fmla="*/ 1828 h 1227298"/>
                <a:gd name="connsiteX25" fmla="*/ 361529 w 841836"/>
                <a:gd name="connsiteY25" fmla="*/ 1569 h 1227298"/>
                <a:gd name="connsiteX26" fmla="*/ 362055 w 841836"/>
                <a:gd name="connsiteY26" fmla="*/ 1567 h 1227298"/>
                <a:gd name="connsiteX27" fmla="*/ 362705 w 841836"/>
                <a:gd name="connsiteY27" fmla="*/ 1176 h 1227298"/>
                <a:gd name="connsiteX28" fmla="*/ 362844 w 841836"/>
                <a:gd name="connsiteY28" fmla="*/ 1565 h 1227298"/>
                <a:gd name="connsiteX29" fmla="*/ 604639 w 841836"/>
                <a:gd name="connsiteY29" fmla="*/ 784 h 1227298"/>
                <a:gd name="connsiteX30" fmla="*/ 805401 w 841836"/>
                <a:gd name="connsiteY30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607384 w 841836"/>
                <a:gd name="connsiteY7" fmla="*/ 790892 h 1227298"/>
                <a:gd name="connsiteX8" fmla="*/ 498769 w 841836"/>
                <a:gd name="connsiteY8" fmla="*/ 955973 h 1227298"/>
                <a:gd name="connsiteX9" fmla="*/ 503082 w 841836"/>
                <a:gd name="connsiteY9" fmla="*/ 971657 h 1227298"/>
                <a:gd name="connsiteX10" fmla="*/ 787756 w 841836"/>
                <a:gd name="connsiteY10" fmla="*/ 1190064 h 1227298"/>
                <a:gd name="connsiteX11" fmla="*/ 826968 w 841836"/>
                <a:gd name="connsiteY11" fmla="*/ 1220257 h 1227298"/>
                <a:gd name="connsiteX12" fmla="*/ 773248 w 841836"/>
                <a:gd name="connsiteY12" fmla="*/ 1211238 h 1227298"/>
                <a:gd name="connsiteX13" fmla="*/ 57248 w 841836"/>
                <a:gd name="connsiteY13" fmla="*/ 1039885 h 1227298"/>
                <a:gd name="connsiteX14" fmla="*/ 45877 w 841836"/>
                <a:gd name="connsiteY14" fmla="*/ 1024592 h 1227298"/>
                <a:gd name="connsiteX15" fmla="*/ 0 w 841836"/>
                <a:gd name="connsiteY15" fmla="*/ 590130 h 1227298"/>
                <a:gd name="connsiteX16" fmla="*/ 392 w 841836"/>
                <a:gd name="connsiteY16" fmla="*/ 586994 h 1227298"/>
                <a:gd name="connsiteX17" fmla="*/ 13724 w 841836"/>
                <a:gd name="connsiteY17" fmla="*/ 595228 h 1227298"/>
                <a:gd name="connsiteX18" fmla="*/ 116849 w 841836"/>
                <a:gd name="connsiteY18" fmla="*/ 674827 h 1227298"/>
                <a:gd name="connsiteX19" fmla="*/ 133710 w 841836"/>
                <a:gd name="connsiteY19" fmla="*/ 672082 h 1227298"/>
                <a:gd name="connsiteX20" fmla="*/ 336041 w 841836"/>
                <a:gd name="connsiteY20" fmla="*/ 217623 h 1227298"/>
                <a:gd name="connsiteX21" fmla="*/ 356823 w 841836"/>
                <a:gd name="connsiteY21" fmla="*/ 12547 h 1227298"/>
                <a:gd name="connsiteX22" fmla="*/ 355941 w 841836"/>
                <a:gd name="connsiteY22" fmla="*/ 5244 h 1227298"/>
                <a:gd name="connsiteX23" fmla="*/ 361622 w 841836"/>
                <a:gd name="connsiteY23" fmla="*/ 1828 h 1227298"/>
                <a:gd name="connsiteX24" fmla="*/ 361529 w 841836"/>
                <a:gd name="connsiteY24" fmla="*/ 1569 h 1227298"/>
                <a:gd name="connsiteX25" fmla="*/ 362055 w 841836"/>
                <a:gd name="connsiteY25" fmla="*/ 1567 h 1227298"/>
                <a:gd name="connsiteX26" fmla="*/ 362705 w 841836"/>
                <a:gd name="connsiteY26" fmla="*/ 1176 h 1227298"/>
                <a:gd name="connsiteX27" fmla="*/ 362844 w 841836"/>
                <a:gd name="connsiteY27" fmla="*/ 1565 h 1227298"/>
                <a:gd name="connsiteX28" fmla="*/ 604639 w 841836"/>
                <a:gd name="connsiteY28" fmla="*/ 784 h 1227298"/>
                <a:gd name="connsiteX29" fmla="*/ 805401 w 841836"/>
                <a:gd name="connsiteY29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607384 w 841836"/>
                <a:gd name="connsiteY6" fmla="*/ 790892 h 1227298"/>
                <a:gd name="connsiteX7" fmla="*/ 498769 w 841836"/>
                <a:gd name="connsiteY7" fmla="*/ 955973 h 1227298"/>
                <a:gd name="connsiteX8" fmla="*/ 503082 w 841836"/>
                <a:gd name="connsiteY8" fmla="*/ 971657 h 1227298"/>
                <a:gd name="connsiteX9" fmla="*/ 787756 w 841836"/>
                <a:gd name="connsiteY9" fmla="*/ 1190064 h 1227298"/>
                <a:gd name="connsiteX10" fmla="*/ 826968 w 841836"/>
                <a:gd name="connsiteY10" fmla="*/ 1220257 h 1227298"/>
                <a:gd name="connsiteX11" fmla="*/ 773248 w 841836"/>
                <a:gd name="connsiteY11" fmla="*/ 1211238 h 1227298"/>
                <a:gd name="connsiteX12" fmla="*/ 57248 w 841836"/>
                <a:gd name="connsiteY12" fmla="*/ 1039885 h 1227298"/>
                <a:gd name="connsiteX13" fmla="*/ 45877 w 841836"/>
                <a:gd name="connsiteY13" fmla="*/ 1024592 h 1227298"/>
                <a:gd name="connsiteX14" fmla="*/ 0 w 841836"/>
                <a:gd name="connsiteY14" fmla="*/ 590130 h 1227298"/>
                <a:gd name="connsiteX15" fmla="*/ 392 w 841836"/>
                <a:gd name="connsiteY15" fmla="*/ 586994 h 1227298"/>
                <a:gd name="connsiteX16" fmla="*/ 13724 w 841836"/>
                <a:gd name="connsiteY16" fmla="*/ 595228 h 1227298"/>
                <a:gd name="connsiteX17" fmla="*/ 116849 w 841836"/>
                <a:gd name="connsiteY17" fmla="*/ 674827 h 1227298"/>
                <a:gd name="connsiteX18" fmla="*/ 133710 w 841836"/>
                <a:gd name="connsiteY18" fmla="*/ 672082 h 1227298"/>
                <a:gd name="connsiteX19" fmla="*/ 336041 w 841836"/>
                <a:gd name="connsiteY19" fmla="*/ 217623 h 1227298"/>
                <a:gd name="connsiteX20" fmla="*/ 356823 w 841836"/>
                <a:gd name="connsiteY20" fmla="*/ 12547 h 1227298"/>
                <a:gd name="connsiteX21" fmla="*/ 355941 w 841836"/>
                <a:gd name="connsiteY21" fmla="*/ 5244 h 1227298"/>
                <a:gd name="connsiteX22" fmla="*/ 361622 w 841836"/>
                <a:gd name="connsiteY22" fmla="*/ 1828 h 1227298"/>
                <a:gd name="connsiteX23" fmla="*/ 361529 w 841836"/>
                <a:gd name="connsiteY23" fmla="*/ 1569 h 1227298"/>
                <a:gd name="connsiteX24" fmla="*/ 362055 w 841836"/>
                <a:gd name="connsiteY24" fmla="*/ 1567 h 1227298"/>
                <a:gd name="connsiteX25" fmla="*/ 362705 w 841836"/>
                <a:gd name="connsiteY25" fmla="*/ 1176 h 1227298"/>
                <a:gd name="connsiteX26" fmla="*/ 362844 w 841836"/>
                <a:gd name="connsiteY26" fmla="*/ 1565 h 1227298"/>
                <a:gd name="connsiteX27" fmla="*/ 604639 w 841836"/>
                <a:gd name="connsiteY27" fmla="*/ 784 h 1227298"/>
                <a:gd name="connsiteX28" fmla="*/ 805401 w 841836"/>
                <a:gd name="connsiteY28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607384 w 841836"/>
                <a:gd name="connsiteY5" fmla="*/ 790892 h 1227298"/>
                <a:gd name="connsiteX6" fmla="*/ 498769 w 841836"/>
                <a:gd name="connsiteY6" fmla="*/ 955973 h 1227298"/>
                <a:gd name="connsiteX7" fmla="*/ 503082 w 841836"/>
                <a:gd name="connsiteY7" fmla="*/ 971657 h 1227298"/>
                <a:gd name="connsiteX8" fmla="*/ 787756 w 841836"/>
                <a:gd name="connsiteY8" fmla="*/ 1190064 h 1227298"/>
                <a:gd name="connsiteX9" fmla="*/ 826968 w 841836"/>
                <a:gd name="connsiteY9" fmla="*/ 1220257 h 1227298"/>
                <a:gd name="connsiteX10" fmla="*/ 773248 w 841836"/>
                <a:gd name="connsiteY10" fmla="*/ 1211238 h 1227298"/>
                <a:gd name="connsiteX11" fmla="*/ 57248 w 841836"/>
                <a:gd name="connsiteY11" fmla="*/ 1039885 h 1227298"/>
                <a:gd name="connsiteX12" fmla="*/ 45877 w 841836"/>
                <a:gd name="connsiteY12" fmla="*/ 1024592 h 1227298"/>
                <a:gd name="connsiteX13" fmla="*/ 0 w 841836"/>
                <a:gd name="connsiteY13" fmla="*/ 590130 h 1227298"/>
                <a:gd name="connsiteX14" fmla="*/ 392 w 841836"/>
                <a:gd name="connsiteY14" fmla="*/ 586994 h 1227298"/>
                <a:gd name="connsiteX15" fmla="*/ 13724 w 841836"/>
                <a:gd name="connsiteY15" fmla="*/ 595228 h 1227298"/>
                <a:gd name="connsiteX16" fmla="*/ 116849 w 841836"/>
                <a:gd name="connsiteY16" fmla="*/ 674827 h 1227298"/>
                <a:gd name="connsiteX17" fmla="*/ 133710 w 841836"/>
                <a:gd name="connsiteY17" fmla="*/ 672082 h 1227298"/>
                <a:gd name="connsiteX18" fmla="*/ 336041 w 841836"/>
                <a:gd name="connsiteY18" fmla="*/ 217623 h 1227298"/>
                <a:gd name="connsiteX19" fmla="*/ 356823 w 841836"/>
                <a:gd name="connsiteY19" fmla="*/ 12547 h 1227298"/>
                <a:gd name="connsiteX20" fmla="*/ 355941 w 841836"/>
                <a:gd name="connsiteY20" fmla="*/ 5244 h 1227298"/>
                <a:gd name="connsiteX21" fmla="*/ 361622 w 841836"/>
                <a:gd name="connsiteY21" fmla="*/ 1828 h 1227298"/>
                <a:gd name="connsiteX22" fmla="*/ 361529 w 841836"/>
                <a:gd name="connsiteY22" fmla="*/ 1569 h 1227298"/>
                <a:gd name="connsiteX23" fmla="*/ 362055 w 841836"/>
                <a:gd name="connsiteY23" fmla="*/ 1567 h 1227298"/>
                <a:gd name="connsiteX24" fmla="*/ 362705 w 841836"/>
                <a:gd name="connsiteY24" fmla="*/ 1176 h 1227298"/>
                <a:gd name="connsiteX25" fmla="*/ 362844 w 841836"/>
                <a:gd name="connsiteY25" fmla="*/ 1565 h 1227298"/>
                <a:gd name="connsiteX26" fmla="*/ 604639 w 841836"/>
                <a:gd name="connsiteY26" fmla="*/ 784 h 1227298"/>
                <a:gd name="connsiteX27" fmla="*/ 805401 w 841836"/>
                <a:gd name="connsiteY27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607384 w 841836"/>
                <a:gd name="connsiteY4" fmla="*/ 790892 h 1227298"/>
                <a:gd name="connsiteX5" fmla="*/ 498769 w 841836"/>
                <a:gd name="connsiteY5" fmla="*/ 955973 h 1227298"/>
                <a:gd name="connsiteX6" fmla="*/ 503082 w 841836"/>
                <a:gd name="connsiteY6" fmla="*/ 971657 h 1227298"/>
                <a:gd name="connsiteX7" fmla="*/ 787756 w 841836"/>
                <a:gd name="connsiteY7" fmla="*/ 1190064 h 1227298"/>
                <a:gd name="connsiteX8" fmla="*/ 826968 w 841836"/>
                <a:gd name="connsiteY8" fmla="*/ 1220257 h 1227298"/>
                <a:gd name="connsiteX9" fmla="*/ 773248 w 841836"/>
                <a:gd name="connsiteY9" fmla="*/ 1211238 h 1227298"/>
                <a:gd name="connsiteX10" fmla="*/ 57248 w 841836"/>
                <a:gd name="connsiteY10" fmla="*/ 1039885 h 1227298"/>
                <a:gd name="connsiteX11" fmla="*/ 45877 w 841836"/>
                <a:gd name="connsiteY11" fmla="*/ 1024592 h 1227298"/>
                <a:gd name="connsiteX12" fmla="*/ 0 w 841836"/>
                <a:gd name="connsiteY12" fmla="*/ 590130 h 1227298"/>
                <a:gd name="connsiteX13" fmla="*/ 392 w 841836"/>
                <a:gd name="connsiteY13" fmla="*/ 586994 h 1227298"/>
                <a:gd name="connsiteX14" fmla="*/ 13724 w 841836"/>
                <a:gd name="connsiteY14" fmla="*/ 595228 h 1227298"/>
                <a:gd name="connsiteX15" fmla="*/ 116849 w 841836"/>
                <a:gd name="connsiteY15" fmla="*/ 674827 h 1227298"/>
                <a:gd name="connsiteX16" fmla="*/ 133710 w 841836"/>
                <a:gd name="connsiteY16" fmla="*/ 672082 h 1227298"/>
                <a:gd name="connsiteX17" fmla="*/ 336041 w 841836"/>
                <a:gd name="connsiteY17" fmla="*/ 217623 h 1227298"/>
                <a:gd name="connsiteX18" fmla="*/ 356823 w 841836"/>
                <a:gd name="connsiteY18" fmla="*/ 12547 h 1227298"/>
                <a:gd name="connsiteX19" fmla="*/ 355941 w 841836"/>
                <a:gd name="connsiteY19" fmla="*/ 5244 h 1227298"/>
                <a:gd name="connsiteX20" fmla="*/ 361622 w 841836"/>
                <a:gd name="connsiteY20" fmla="*/ 1828 h 1227298"/>
                <a:gd name="connsiteX21" fmla="*/ 361529 w 841836"/>
                <a:gd name="connsiteY21" fmla="*/ 1569 h 1227298"/>
                <a:gd name="connsiteX22" fmla="*/ 362055 w 841836"/>
                <a:gd name="connsiteY22" fmla="*/ 1567 h 1227298"/>
                <a:gd name="connsiteX23" fmla="*/ 362705 w 841836"/>
                <a:gd name="connsiteY23" fmla="*/ 1176 h 1227298"/>
                <a:gd name="connsiteX24" fmla="*/ 362844 w 841836"/>
                <a:gd name="connsiteY24" fmla="*/ 1565 h 1227298"/>
                <a:gd name="connsiteX25" fmla="*/ 604639 w 841836"/>
                <a:gd name="connsiteY25" fmla="*/ 784 h 1227298"/>
                <a:gd name="connsiteX26" fmla="*/ 805401 w 841836"/>
                <a:gd name="connsiteY26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604639 w 841836"/>
                <a:gd name="connsiteY24" fmla="*/ 784 h 1227298"/>
                <a:gd name="connsiteX25" fmla="*/ 805401 w 841836"/>
                <a:gd name="connsiteY25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787756 w 826968"/>
                <a:gd name="connsiteY6" fmla="*/ 1190064 h 1220257"/>
                <a:gd name="connsiteX7" fmla="*/ 826968 w 826968"/>
                <a:gd name="connsiteY7" fmla="*/ 1220257 h 1220257"/>
                <a:gd name="connsiteX8" fmla="*/ 773248 w 826968"/>
                <a:gd name="connsiteY8" fmla="*/ 1211238 h 1220257"/>
                <a:gd name="connsiteX9" fmla="*/ 57248 w 826968"/>
                <a:gd name="connsiteY9" fmla="*/ 1039885 h 1220257"/>
                <a:gd name="connsiteX10" fmla="*/ 45877 w 826968"/>
                <a:gd name="connsiteY10" fmla="*/ 1024592 h 1220257"/>
                <a:gd name="connsiteX11" fmla="*/ 0 w 826968"/>
                <a:gd name="connsiteY11" fmla="*/ 590130 h 1220257"/>
                <a:gd name="connsiteX12" fmla="*/ 392 w 826968"/>
                <a:gd name="connsiteY12" fmla="*/ 586994 h 1220257"/>
                <a:gd name="connsiteX13" fmla="*/ 13724 w 826968"/>
                <a:gd name="connsiteY13" fmla="*/ 595228 h 1220257"/>
                <a:gd name="connsiteX14" fmla="*/ 116849 w 826968"/>
                <a:gd name="connsiteY14" fmla="*/ 674827 h 1220257"/>
                <a:gd name="connsiteX15" fmla="*/ 133710 w 826968"/>
                <a:gd name="connsiteY15" fmla="*/ 672082 h 1220257"/>
                <a:gd name="connsiteX16" fmla="*/ 336041 w 826968"/>
                <a:gd name="connsiteY16" fmla="*/ 217623 h 1220257"/>
                <a:gd name="connsiteX17" fmla="*/ 356823 w 826968"/>
                <a:gd name="connsiteY17" fmla="*/ 12547 h 1220257"/>
                <a:gd name="connsiteX18" fmla="*/ 355941 w 826968"/>
                <a:gd name="connsiteY18" fmla="*/ 5244 h 1220257"/>
                <a:gd name="connsiteX19" fmla="*/ 361622 w 826968"/>
                <a:gd name="connsiteY19" fmla="*/ 1828 h 1220257"/>
                <a:gd name="connsiteX20" fmla="*/ 361529 w 826968"/>
                <a:gd name="connsiteY20" fmla="*/ 1569 h 1220257"/>
                <a:gd name="connsiteX21" fmla="*/ 362055 w 826968"/>
                <a:gd name="connsiteY21" fmla="*/ 1567 h 1220257"/>
                <a:gd name="connsiteX22" fmla="*/ 362705 w 826968"/>
                <a:gd name="connsiteY22" fmla="*/ 1176 h 1220257"/>
                <a:gd name="connsiteX23" fmla="*/ 362844 w 826968"/>
                <a:gd name="connsiteY23" fmla="*/ 1565 h 1220257"/>
                <a:gd name="connsiteX24" fmla="*/ 805401 w 826968"/>
                <a:gd name="connsiteY24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791469 w 830681"/>
                <a:gd name="connsiteY6" fmla="*/ 1190064 h 1220257"/>
                <a:gd name="connsiteX7" fmla="*/ 830681 w 830681"/>
                <a:gd name="connsiteY7" fmla="*/ 1220257 h 1220257"/>
                <a:gd name="connsiteX8" fmla="*/ 60961 w 830681"/>
                <a:gd name="connsiteY8" fmla="*/ 1039885 h 1220257"/>
                <a:gd name="connsiteX9" fmla="*/ 49590 w 830681"/>
                <a:gd name="connsiteY9" fmla="*/ 1024592 h 1220257"/>
                <a:gd name="connsiteX10" fmla="*/ 3713 w 830681"/>
                <a:gd name="connsiteY10" fmla="*/ 590130 h 1220257"/>
                <a:gd name="connsiteX11" fmla="*/ 4105 w 830681"/>
                <a:gd name="connsiteY11" fmla="*/ 586994 h 1220257"/>
                <a:gd name="connsiteX12" fmla="*/ 17437 w 830681"/>
                <a:gd name="connsiteY12" fmla="*/ 595228 h 1220257"/>
                <a:gd name="connsiteX13" fmla="*/ 120562 w 830681"/>
                <a:gd name="connsiteY13" fmla="*/ 674827 h 1220257"/>
                <a:gd name="connsiteX14" fmla="*/ 137423 w 830681"/>
                <a:gd name="connsiteY14" fmla="*/ 672082 h 1220257"/>
                <a:gd name="connsiteX15" fmla="*/ 339754 w 830681"/>
                <a:gd name="connsiteY15" fmla="*/ 217623 h 1220257"/>
                <a:gd name="connsiteX16" fmla="*/ 360536 w 830681"/>
                <a:gd name="connsiteY16" fmla="*/ 12547 h 1220257"/>
                <a:gd name="connsiteX17" fmla="*/ 359654 w 830681"/>
                <a:gd name="connsiteY17" fmla="*/ 5244 h 1220257"/>
                <a:gd name="connsiteX18" fmla="*/ 365335 w 830681"/>
                <a:gd name="connsiteY18" fmla="*/ 1828 h 1220257"/>
                <a:gd name="connsiteX19" fmla="*/ 365242 w 830681"/>
                <a:gd name="connsiteY19" fmla="*/ 1569 h 1220257"/>
                <a:gd name="connsiteX20" fmla="*/ 365768 w 830681"/>
                <a:gd name="connsiteY20" fmla="*/ 1567 h 1220257"/>
                <a:gd name="connsiteX21" fmla="*/ 366418 w 830681"/>
                <a:gd name="connsiteY21" fmla="*/ 1176 h 1220257"/>
                <a:gd name="connsiteX22" fmla="*/ 366557 w 830681"/>
                <a:gd name="connsiteY22" fmla="*/ 1565 h 1220257"/>
                <a:gd name="connsiteX23" fmla="*/ 809114 w 830681"/>
                <a:gd name="connsiteY23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6968" h="1220257">
                  <a:moveTo>
                    <a:pt x="805401" y="0"/>
                  </a:moveTo>
                  <a:cubicBezTo>
                    <a:pt x="815988" y="0"/>
                    <a:pt x="819517" y="1961"/>
                    <a:pt x="819517" y="13332"/>
                  </a:cubicBezTo>
                  <a:cubicBezTo>
                    <a:pt x="819125" y="96852"/>
                    <a:pt x="811675" y="179980"/>
                    <a:pt x="797951" y="262324"/>
                  </a:cubicBezTo>
                  <a:cubicBezTo>
                    <a:pt x="763814" y="497828"/>
                    <a:pt x="663335" y="680154"/>
                    <a:pt x="607384" y="790892"/>
                  </a:cubicBezTo>
                  <a:cubicBezTo>
                    <a:pt x="573270" y="847357"/>
                    <a:pt x="539156" y="903821"/>
                    <a:pt x="498769" y="955973"/>
                  </a:cubicBezTo>
                  <a:cubicBezTo>
                    <a:pt x="491711" y="964991"/>
                    <a:pt x="497592" y="967343"/>
                    <a:pt x="503082" y="971657"/>
                  </a:cubicBezTo>
                  <a:lnTo>
                    <a:pt x="826968" y="1220257"/>
                  </a:lnTo>
                  <a:cubicBezTo>
                    <a:pt x="676000" y="1192793"/>
                    <a:pt x="204593" y="1088220"/>
                    <a:pt x="57248" y="1039885"/>
                  </a:cubicBezTo>
                  <a:cubicBezTo>
                    <a:pt x="42256" y="1034967"/>
                    <a:pt x="45877" y="1039306"/>
                    <a:pt x="45877" y="1024592"/>
                  </a:cubicBezTo>
                  <a:cubicBezTo>
                    <a:pt x="40387" y="878726"/>
                    <a:pt x="26271" y="733644"/>
                    <a:pt x="0" y="590130"/>
                  </a:cubicBezTo>
                  <a:cubicBezTo>
                    <a:pt x="0" y="589347"/>
                    <a:pt x="0" y="588170"/>
                    <a:pt x="392" y="586994"/>
                  </a:cubicBezTo>
                  <a:cubicBezTo>
                    <a:pt x="6274" y="587386"/>
                    <a:pt x="9802" y="592091"/>
                    <a:pt x="13724" y="595228"/>
                  </a:cubicBezTo>
                  <a:cubicBezTo>
                    <a:pt x="48230" y="621500"/>
                    <a:pt x="82736" y="647771"/>
                    <a:pt x="116849" y="674827"/>
                  </a:cubicBezTo>
                  <a:cubicBezTo>
                    <a:pt x="124692" y="681101"/>
                    <a:pt x="128221" y="679533"/>
                    <a:pt x="133710" y="672082"/>
                  </a:cubicBezTo>
                  <a:cubicBezTo>
                    <a:pt x="235268" y="535627"/>
                    <a:pt x="303104" y="384271"/>
                    <a:pt x="336041" y="217623"/>
                  </a:cubicBezTo>
                  <a:cubicBezTo>
                    <a:pt x="349373" y="150179"/>
                    <a:pt x="356431" y="81560"/>
                    <a:pt x="356823" y="12547"/>
                  </a:cubicBezTo>
                  <a:cubicBezTo>
                    <a:pt x="356823" y="10587"/>
                    <a:pt x="355745" y="7646"/>
                    <a:pt x="355941" y="5244"/>
                  </a:cubicBezTo>
                  <a:lnTo>
                    <a:pt x="361622" y="1828"/>
                  </a:lnTo>
                  <a:cubicBezTo>
                    <a:pt x="361591" y="1742"/>
                    <a:pt x="361560" y="1655"/>
                    <a:pt x="361529" y="1569"/>
                  </a:cubicBezTo>
                  <a:lnTo>
                    <a:pt x="362055" y="1567"/>
                  </a:lnTo>
                  <a:lnTo>
                    <a:pt x="362705" y="1176"/>
                  </a:lnTo>
                  <a:cubicBezTo>
                    <a:pt x="362751" y="1306"/>
                    <a:pt x="362798" y="1435"/>
                    <a:pt x="362844" y="1565"/>
                  </a:cubicBezTo>
                  <a:lnTo>
                    <a:pt x="805401" y="0"/>
                  </a:lnTo>
                  <a:close/>
                </a:path>
              </a:pathLst>
            </a:custGeom>
            <a:solidFill>
              <a:schemeClr val="accent5"/>
            </a:solidFill>
            <a:ln w="722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9" name="Freeform: Shape 24">
              <a:extLst>
                <a:ext uri="{FF2B5EF4-FFF2-40B4-BE49-F238E27FC236}">
                  <a16:creationId xmlns:a16="http://schemas.microsoft.com/office/drawing/2014/main" id="{63CD5A77-7DE4-73A0-3C2E-4E17C148BED5}"/>
                </a:ext>
              </a:extLst>
            </p:cNvPr>
            <p:cNvSpPr/>
            <p:nvPr/>
          </p:nvSpPr>
          <p:spPr>
            <a:xfrm rot="3892609">
              <a:off x="4732646" y="4584544"/>
              <a:ext cx="1617593" cy="2386888"/>
            </a:xfrm>
            <a:custGeom>
              <a:avLst/>
              <a:gdLst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748545 w 826968"/>
                <a:gd name="connsiteY3" fmla="*/ 468968 h 1220257"/>
                <a:gd name="connsiteX4" fmla="*/ 708549 w 826968"/>
                <a:gd name="connsiteY4" fmla="*/ 580328 h 1220257"/>
                <a:gd name="connsiteX5" fmla="*/ 705412 w 826968"/>
                <a:gd name="connsiteY5" fmla="*/ 584642 h 1220257"/>
                <a:gd name="connsiteX6" fmla="*/ 705412 w 826968"/>
                <a:gd name="connsiteY6" fmla="*/ 584642 h 1220257"/>
                <a:gd name="connsiteX7" fmla="*/ 702276 w 826968"/>
                <a:gd name="connsiteY7" fmla="*/ 600326 h 1220257"/>
                <a:gd name="connsiteX8" fmla="*/ 607384 w 826968"/>
                <a:gd name="connsiteY8" fmla="*/ 790892 h 1220257"/>
                <a:gd name="connsiteX9" fmla="*/ 498769 w 826968"/>
                <a:gd name="connsiteY9" fmla="*/ 955973 h 1220257"/>
                <a:gd name="connsiteX10" fmla="*/ 503082 w 826968"/>
                <a:gd name="connsiteY10" fmla="*/ 971657 h 1220257"/>
                <a:gd name="connsiteX11" fmla="*/ 787756 w 826968"/>
                <a:gd name="connsiteY11" fmla="*/ 1190064 h 1220257"/>
                <a:gd name="connsiteX12" fmla="*/ 826968 w 826968"/>
                <a:gd name="connsiteY12" fmla="*/ 1220257 h 1220257"/>
                <a:gd name="connsiteX13" fmla="*/ 773248 w 826968"/>
                <a:gd name="connsiteY13" fmla="*/ 1211238 h 1220257"/>
                <a:gd name="connsiteX14" fmla="*/ 230563 w 826968"/>
                <a:gd name="connsiteY14" fmla="*/ 1088114 h 1220257"/>
                <a:gd name="connsiteX15" fmla="*/ 57248 w 826968"/>
                <a:gd name="connsiteY15" fmla="*/ 1039885 h 1220257"/>
                <a:gd name="connsiteX16" fmla="*/ 45877 w 826968"/>
                <a:gd name="connsiteY16" fmla="*/ 1024592 h 1220257"/>
                <a:gd name="connsiteX17" fmla="*/ 0 w 826968"/>
                <a:gd name="connsiteY17" fmla="*/ 590130 h 1220257"/>
                <a:gd name="connsiteX18" fmla="*/ 392 w 826968"/>
                <a:gd name="connsiteY18" fmla="*/ 586994 h 1220257"/>
                <a:gd name="connsiteX19" fmla="*/ 13724 w 826968"/>
                <a:gd name="connsiteY19" fmla="*/ 595228 h 1220257"/>
                <a:gd name="connsiteX20" fmla="*/ 116849 w 826968"/>
                <a:gd name="connsiteY20" fmla="*/ 674827 h 1220257"/>
                <a:gd name="connsiteX21" fmla="*/ 133710 w 826968"/>
                <a:gd name="connsiteY21" fmla="*/ 672082 h 1220257"/>
                <a:gd name="connsiteX22" fmla="*/ 336041 w 826968"/>
                <a:gd name="connsiteY22" fmla="*/ 217623 h 1220257"/>
                <a:gd name="connsiteX23" fmla="*/ 356823 w 826968"/>
                <a:gd name="connsiteY23" fmla="*/ 12547 h 1220257"/>
                <a:gd name="connsiteX24" fmla="*/ 355941 w 826968"/>
                <a:gd name="connsiteY24" fmla="*/ 5244 h 1220257"/>
                <a:gd name="connsiteX25" fmla="*/ 361622 w 826968"/>
                <a:gd name="connsiteY25" fmla="*/ 1828 h 1220257"/>
                <a:gd name="connsiteX26" fmla="*/ 361529 w 826968"/>
                <a:gd name="connsiteY26" fmla="*/ 1569 h 1220257"/>
                <a:gd name="connsiteX27" fmla="*/ 362055 w 826968"/>
                <a:gd name="connsiteY27" fmla="*/ 1567 h 1220257"/>
                <a:gd name="connsiteX28" fmla="*/ 362705 w 826968"/>
                <a:gd name="connsiteY28" fmla="*/ 1176 h 1220257"/>
                <a:gd name="connsiteX29" fmla="*/ 362844 w 826968"/>
                <a:gd name="connsiteY29" fmla="*/ 1565 h 1220257"/>
                <a:gd name="connsiteX30" fmla="*/ 604639 w 826968"/>
                <a:gd name="connsiteY30" fmla="*/ 784 h 1220257"/>
                <a:gd name="connsiteX31" fmla="*/ 805401 w 826968"/>
                <a:gd name="connsiteY31" fmla="*/ 0 h 1220257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702276 w 841836"/>
                <a:gd name="connsiteY7" fmla="*/ 600326 h 1227298"/>
                <a:gd name="connsiteX8" fmla="*/ 607384 w 841836"/>
                <a:gd name="connsiteY8" fmla="*/ 790892 h 1227298"/>
                <a:gd name="connsiteX9" fmla="*/ 498769 w 841836"/>
                <a:gd name="connsiteY9" fmla="*/ 955973 h 1227298"/>
                <a:gd name="connsiteX10" fmla="*/ 503082 w 841836"/>
                <a:gd name="connsiteY10" fmla="*/ 971657 h 1227298"/>
                <a:gd name="connsiteX11" fmla="*/ 787756 w 841836"/>
                <a:gd name="connsiteY11" fmla="*/ 1190064 h 1227298"/>
                <a:gd name="connsiteX12" fmla="*/ 826968 w 841836"/>
                <a:gd name="connsiteY12" fmla="*/ 1220257 h 1227298"/>
                <a:gd name="connsiteX13" fmla="*/ 773248 w 841836"/>
                <a:gd name="connsiteY13" fmla="*/ 1211238 h 1227298"/>
                <a:gd name="connsiteX14" fmla="*/ 57248 w 841836"/>
                <a:gd name="connsiteY14" fmla="*/ 1039885 h 1227298"/>
                <a:gd name="connsiteX15" fmla="*/ 45877 w 841836"/>
                <a:gd name="connsiteY15" fmla="*/ 1024592 h 1227298"/>
                <a:gd name="connsiteX16" fmla="*/ 0 w 841836"/>
                <a:gd name="connsiteY16" fmla="*/ 590130 h 1227298"/>
                <a:gd name="connsiteX17" fmla="*/ 392 w 841836"/>
                <a:gd name="connsiteY17" fmla="*/ 586994 h 1227298"/>
                <a:gd name="connsiteX18" fmla="*/ 13724 w 841836"/>
                <a:gd name="connsiteY18" fmla="*/ 595228 h 1227298"/>
                <a:gd name="connsiteX19" fmla="*/ 116849 w 841836"/>
                <a:gd name="connsiteY19" fmla="*/ 674827 h 1227298"/>
                <a:gd name="connsiteX20" fmla="*/ 133710 w 841836"/>
                <a:gd name="connsiteY20" fmla="*/ 672082 h 1227298"/>
                <a:gd name="connsiteX21" fmla="*/ 336041 w 841836"/>
                <a:gd name="connsiteY21" fmla="*/ 217623 h 1227298"/>
                <a:gd name="connsiteX22" fmla="*/ 356823 w 841836"/>
                <a:gd name="connsiteY22" fmla="*/ 12547 h 1227298"/>
                <a:gd name="connsiteX23" fmla="*/ 355941 w 841836"/>
                <a:gd name="connsiteY23" fmla="*/ 5244 h 1227298"/>
                <a:gd name="connsiteX24" fmla="*/ 361622 w 841836"/>
                <a:gd name="connsiteY24" fmla="*/ 1828 h 1227298"/>
                <a:gd name="connsiteX25" fmla="*/ 361529 w 841836"/>
                <a:gd name="connsiteY25" fmla="*/ 1569 h 1227298"/>
                <a:gd name="connsiteX26" fmla="*/ 362055 w 841836"/>
                <a:gd name="connsiteY26" fmla="*/ 1567 h 1227298"/>
                <a:gd name="connsiteX27" fmla="*/ 362705 w 841836"/>
                <a:gd name="connsiteY27" fmla="*/ 1176 h 1227298"/>
                <a:gd name="connsiteX28" fmla="*/ 362844 w 841836"/>
                <a:gd name="connsiteY28" fmla="*/ 1565 h 1227298"/>
                <a:gd name="connsiteX29" fmla="*/ 604639 w 841836"/>
                <a:gd name="connsiteY29" fmla="*/ 784 h 1227298"/>
                <a:gd name="connsiteX30" fmla="*/ 805401 w 841836"/>
                <a:gd name="connsiteY30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607384 w 841836"/>
                <a:gd name="connsiteY7" fmla="*/ 790892 h 1227298"/>
                <a:gd name="connsiteX8" fmla="*/ 498769 w 841836"/>
                <a:gd name="connsiteY8" fmla="*/ 955973 h 1227298"/>
                <a:gd name="connsiteX9" fmla="*/ 503082 w 841836"/>
                <a:gd name="connsiteY9" fmla="*/ 971657 h 1227298"/>
                <a:gd name="connsiteX10" fmla="*/ 787756 w 841836"/>
                <a:gd name="connsiteY10" fmla="*/ 1190064 h 1227298"/>
                <a:gd name="connsiteX11" fmla="*/ 826968 w 841836"/>
                <a:gd name="connsiteY11" fmla="*/ 1220257 h 1227298"/>
                <a:gd name="connsiteX12" fmla="*/ 773248 w 841836"/>
                <a:gd name="connsiteY12" fmla="*/ 1211238 h 1227298"/>
                <a:gd name="connsiteX13" fmla="*/ 57248 w 841836"/>
                <a:gd name="connsiteY13" fmla="*/ 1039885 h 1227298"/>
                <a:gd name="connsiteX14" fmla="*/ 45877 w 841836"/>
                <a:gd name="connsiteY14" fmla="*/ 1024592 h 1227298"/>
                <a:gd name="connsiteX15" fmla="*/ 0 w 841836"/>
                <a:gd name="connsiteY15" fmla="*/ 590130 h 1227298"/>
                <a:gd name="connsiteX16" fmla="*/ 392 w 841836"/>
                <a:gd name="connsiteY16" fmla="*/ 586994 h 1227298"/>
                <a:gd name="connsiteX17" fmla="*/ 13724 w 841836"/>
                <a:gd name="connsiteY17" fmla="*/ 595228 h 1227298"/>
                <a:gd name="connsiteX18" fmla="*/ 116849 w 841836"/>
                <a:gd name="connsiteY18" fmla="*/ 674827 h 1227298"/>
                <a:gd name="connsiteX19" fmla="*/ 133710 w 841836"/>
                <a:gd name="connsiteY19" fmla="*/ 672082 h 1227298"/>
                <a:gd name="connsiteX20" fmla="*/ 336041 w 841836"/>
                <a:gd name="connsiteY20" fmla="*/ 217623 h 1227298"/>
                <a:gd name="connsiteX21" fmla="*/ 356823 w 841836"/>
                <a:gd name="connsiteY21" fmla="*/ 12547 h 1227298"/>
                <a:gd name="connsiteX22" fmla="*/ 355941 w 841836"/>
                <a:gd name="connsiteY22" fmla="*/ 5244 h 1227298"/>
                <a:gd name="connsiteX23" fmla="*/ 361622 w 841836"/>
                <a:gd name="connsiteY23" fmla="*/ 1828 h 1227298"/>
                <a:gd name="connsiteX24" fmla="*/ 361529 w 841836"/>
                <a:gd name="connsiteY24" fmla="*/ 1569 h 1227298"/>
                <a:gd name="connsiteX25" fmla="*/ 362055 w 841836"/>
                <a:gd name="connsiteY25" fmla="*/ 1567 h 1227298"/>
                <a:gd name="connsiteX26" fmla="*/ 362705 w 841836"/>
                <a:gd name="connsiteY26" fmla="*/ 1176 h 1227298"/>
                <a:gd name="connsiteX27" fmla="*/ 362844 w 841836"/>
                <a:gd name="connsiteY27" fmla="*/ 1565 h 1227298"/>
                <a:gd name="connsiteX28" fmla="*/ 604639 w 841836"/>
                <a:gd name="connsiteY28" fmla="*/ 784 h 1227298"/>
                <a:gd name="connsiteX29" fmla="*/ 805401 w 841836"/>
                <a:gd name="connsiteY29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607384 w 841836"/>
                <a:gd name="connsiteY6" fmla="*/ 790892 h 1227298"/>
                <a:gd name="connsiteX7" fmla="*/ 498769 w 841836"/>
                <a:gd name="connsiteY7" fmla="*/ 955973 h 1227298"/>
                <a:gd name="connsiteX8" fmla="*/ 503082 w 841836"/>
                <a:gd name="connsiteY8" fmla="*/ 971657 h 1227298"/>
                <a:gd name="connsiteX9" fmla="*/ 787756 w 841836"/>
                <a:gd name="connsiteY9" fmla="*/ 1190064 h 1227298"/>
                <a:gd name="connsiteX10" fmla="*/ 826968 w 841836"/>
                <a:gd name="connsiteY10" fmla="*/ 1220257 h 1227298"/>
                <a:gd name="connsiteX11" fmla="*/ 773248 w 841836"/>
                <a:gd name="connsiteY11" fmla="*/ 1211238 h 1227298"/>
                <a:gd name="connsiteX12" fmla="*/ 57248 w 841836"/>
                <a:gd name="connsiteY12" fmla="*/ 1039885 h 1227298"/>
                <a:gd name="connsiteX13" fmla="*/ 45877 w 841836"/>
                <a:gd name="connsiteY13" fmla="*/ 1024592 h 1227298"/>
                <a:gd name="connsiteX14" fmla="*/ 0 w 841836"/>
                <a:gd name="connsiteY14" fmla="*/ 590130 h 1227298"/>
                <a:gd name="connsiteX15" fmla="*/ 392 w 841836"/>
                <a:gd name="connsiteY15" fmla="*/ 586994 h 1227298"/>
                <a:gd name="connsiteX16" fmla="*/ 13724 w 841836"/>
                <a:gd name="connsiteY16" fmla="*/ 595228 h 1227298"/>
                <a:gd name="connsiteX17" fmla="*/ 116849 w 841836"/>
                <a:gd name="connsiteY17" fmla="*/ 674827 h 1227298"/>
                <a:gd name="connsiteX18" fmla="*/ 133710 w 841836"/>
                <a:gd name="connsiteY18" fmla="*/ 672082 h 1227298"/>
                <a:gd name="connsiteX19" fmla="*/ 336041 w 841836"/>
                <a:gd name="connsiteY19" fmla="*/ 217623 h 1227298"/>
                <a:gd name="connsiteX20" fmla="*/ 356823 w 841836"/>
                <a:gd name="connsiteY20" fmla="*/ 12547 h 1227298"/>
                <a:gd name="connsiteX21" fmla="*/ 355941 w 841836"/>
                <a:gd name="connsiteY21" fmla="*/ 5244 h 1227298"/>
                <a:gd name="connsiteX22" fmla="*/ 361622 w 841836"/>
                <a:gd name="connsiteY22" fmla="*/ 1828 h 1227298"/>
                <a:gd name="connsiteX23" fmla="*/ 361529 w 841836"/>
                <a:gd name="connsiteY23" fmla="*/ 1569 h 1227298"/>
                <a:gd name="connsiteX24" fmla="*/ 362055 w 841836"/>
                <a:gd name="connsiteY24" fmla="*/ 1567 h 1227298"/>
                <a:gd name="connsiteX25" fmla="*/ 362705 w 841836"/>
                <a:gd name="connsiteY25" fmla="*/ 1176 h 1227298"/>
                <a:gd name="connsiteX26" fmla="*/ 362844 w 841836"/>
                <a:gd name="connsiteY26" fmla="*/ 1565 h 1227298"/>
                <a:gd name="connsiteX27" fmla="*/ 604639 w 841836"/>
                <a:gd name="connsiteY27" fmla="*/ 784 h 1227298"/>
                <a:gd name="connsiteX28" fmla="*/ 805401 w 841836"/>
                <a:gd name="connsiteY28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607384 w 841836"/>
                <a:gd name="connsiteY5" fmla="*/ 790892 h 1227298"/>
                <a:gd name="connsiteX6" fmla="*/ 498769 w 841836"/>
                <a:gd name="connsiteY6" fmla="*/ 955973 h 1227298"/>
                <a:gd name="connsiteX7" fmla="*/ 503082 w 841836"/>
                <a:gd name="connsiteY7" fmla="*/ 971657 h 1227298"/>
                <a:gd name="connsiteX8" fmla="*/ 787756 w 841836"/>
                <a:gd name="connsiteY8" fmla="*/ 1190064 h 1227298"/>
                <a:gd name="connsiteX9" fmla="*/ 826968 w 841836"/>
                <a:gd name="connsiteY9" fmla="*/ 1220257 h 1227298"/>
                <a:gd name="connsiteX10" fmla="*/ 773248 w 841836"/>
                <a:gd name="connsiteY10" fmla="*/ 1211238 h 1227298"/>
                <a:gd name="connsiteX11" fmla="*/ 57248 w 841836"/>
                <a:gd name="connsiteY11" fmla="*/ 1039885 h 1227298"/>
                <a:gd name="connsiteX12" fmla="*/ 45877 w 841836"/>
                <a:gd name="connsiteY12" fmla="*/ 1024592 h 1227298"/>
                <a:gd name="connsiteX13" fmla="*/ 0 w 841836"/>
                <a:gd name="connsiteY13" fmla="*/ 590130 h 1227298"/>
                <a:gd name="connsiteX14" fmla="*/ 392 w 841836"/>
                <a:gd name="connsiteY14" fmla="*/ 586994 h 1227298"/>
                <a:gd name="connsiteX15" fmla="*/ 13724 w 841836"/>
                <a:gd name="connsiteY15" fmla="*/ 595228 h 1227298"/>
                <a:gd name="connsiteX16" fmla="*/ 116849 w 841836"/>
                <a:gd name="connsiteY16" fmla="*/ 674827 h 1227298"/>
                <a:gd name="connsiteX17" fmla="*/ 133710 w 841836"/>
                <a:gd name="connsiteY17" fmla="*/ 672082 h 1227298"/>
                <a:gd name="connsiteX18" fmla="*/ 336041 w 841836"/>
                <a:gd name="connsiteY18" fmla="*/ 217623 h 1227298"/>
                <a:gd name="connsiteX19" fmla="*/ 356823 w 841836"/>
                <a:gd name="connsiteY19" fmla="*/ 12547 h 1227298"/>
                <a:gd name="connsiteX20" fmla="*/ 355941 w 841836"/>
                <a:gd name="connsiteY20" fmla="*/ 5244 h 1227298"/>
                <a:gd name="connsiteX21" fmla="*/ 361622 w 841836"/>
                <a:gd name="connsiteY21" fmla="*/ 1828 h 1227298"/>
                <a:gd name="connsiteX22" fmla="*/ 361529 w 841836"/>
                <a:gd name="connsiteY22" fmla="*/ 1569 h 1227298"/>
                <a:gd name="connsiteX23" fmla="*/ 362055 w 841836"/>
                <a:gd name="connsiteY23" fmla="*/ 1567 h 1227298"/>
                <a:gd name="connsiteX24" fmla="*/ 362705 w 841836"/>
                <a:gd name="connsiteY24" fmla="*/ 1176 h 1227298"/>
                <a:gd name="connsiteX25" fmla="*/ 362844 w 841836"/>
                <a:gd name="connsiteY25" fmla="*/ 1565 h 1227298"/>
                <a:gd name="connsiteX26" fmla="*/ 604639 w 841836"/>
                <a:gd name="connsiteY26" fmla="*/ 784 h 1227298"/>
                <a:gd name="connsiteX27" fmla="*/ 805401 w 841836"/>
                <a:gd name="connsiteY27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607384 w 841836"/>
                <a:gd name="connsiteY4" fmla="*/ 790892 h 1227298"/>
                <a:gd name="connsiteX5" fmla="*/ 498769 w 841836"/>
                <a:gd name="connsiteY5" fmla="*/ 955973 h 1227298"/>
                <a:gd name="connsiteX6" fmla="*/ 503082 w 841836"/>
                <a:gd name="connsiteY6" fmla="*/ 971657 h 1227298"/>
                <a:gd name="connsiteX7" fmla="*/ 787756 w 841836"/>
                <a:gd name="connsiteY7" fmla="*/ 1190064 h 1227298"/>
                <a:gd name="connsiteX8" fmla="*/ 826968 w 841836"/>
                <a:gd name="connsiteY8" fmla="*/ 1220257 h 1227298"/>
                <a:gd name="connsiteX9" fmla="*/ 773248 w 841836"/>
                <a:gd name="connsiteY9" fmla="*/ 1211238 h 1227298"/>
                <a:gd name="connsiteX10" fmla="*/ 57248 w 841836"/>
                <a:gd name="connsiteY10" fmla="*/ 1039885 h 1227298"/>
                <a:gd name="connsiteX11" fmla="*/ 45877 w 841836"/>
                <a:gd name="connsiteY11" fmla="*/ 1024592 h 1227298"/>
                <a:gd name="connsiteX12" fmla="*/ 0 w 841836"/>
                <a:gd name="connsiteY12" fmla="*/ 590130 h 1227298"/>
                <a:gd name="connsiteX13" fmla="*/ 392 w 841836"/>
                <a:gd name="connsiteY13" fmla="*/ 586994 h 1227298"/>
                <a:gd name="connsiteX14" fmla="*/ 13724 w 841836"/>
                <a:gd name="connsiteY14" fmla="*/ 595228 h 1227298"/>
                <a:gd name="connsiteX15" fmla="*/ 116849 w 841836"/>
                <a:gd name="connsiteY15" fmla="*/ 674827 h 1227298"/>
                <a:gd name="connsiteX16" fmla="*/ 133710 w 841836"/>
                <a:gd name="connsiteY16" fmla="*/ 672082 h 1227298"/>
                <a:gd name="connsiteX17" fmla="*/ 336041 w 841836"/>
                <a:gd name="connsiteY17" fmla="*/ 217623 h 1227298"/>
                <a:gd name="connsiteX18" fmla="*/ 356823 w 841836"/>
                <a:gd name="connsiteY18" fmla="*/ 12547 h 1227298"/>
                <a:gd name="connsiteX19" fmla="*/ 355941 w 841836"/>
                <a:gd name="connsiteY19" fmla="*/ 5244 h 1227298"/>
                <a:gd name="connsiteX20" fmla="*/ 361622 w 841836"/>
                <a:gd name="connsiteY20" fmla="*/ 1828 h 1227298"/>
                <a:gd name="connsiteX21" fmla="*/ 361529 w 841836"/>
                <a:gd name="connsiteY21" fmla="*/ 1569 h 1227298"/>
                <a:gd name="connsiteX22" fmla="*/ 362055 w 841836"/>
                <a:gd name="connsiteY22" fmla="*/ 1567 h 1227298"/>
                <a:gd name="connsiteX23" fmla="*/ 362705 w 841836"/>
                <a:gd name="connsiteY23" fmla="*/ 1176 h 1227298"/>
                <a:gd name="connsiteX24" fmla="*/ 362844 w 841836"/>
                <a:gd name="connsiteY24" fmla="*/ 1565 h 1227298"/>
                <a:gd name="connsiteX25" fmla="*/ 604639 w 841836"/>
                <a:gd name="connsiteY25" fmla="*/ 784 h 1227298"/>
                <a:gd name="connsiteX26" fmla="*/ 805401 w 841836"/>
                <a:gd name="connsiteY26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604639 w 841836"/>
                <a:gd name="connsiteY24" fmla="*/ 784 h 1227298"/>
                <a:gd name="connsiteX25" fmla="*/ 805401 w 841836"/>
                <a:gd name="connsiteY25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787756 w 826968"/>
                <a:gd name="connsiteY6" fmla="*/ 1190064 h 1220257"/>
                <a:gd name="connsiteX7" fmla="*/ 826968 w 826968"/>
                <a:gd name="connsiteY7" fmla="*/ 1220257 h 1220257"/>
                <a:gd name="connsiteX8" fmla="*/ 773248 w 826968"/>
                <a:gd name="connsiteY8" fmla="*/ 1211238 h 1220257"/>
                <a:gd name="connsiteX9" fmla="*/ 57248 w 826968"/>
                <a:gd name="connsiteY9" fmla="*/ 1039885 h 1220257"/>
                <a:gd name="connsiteX10" fmla="*/ 45877 w 826968"/>
                <a:gd name="connsiteY10" fmla="*/ 1024592 h 1220257"/>
                <a:gd name="connsiteX11" fmla="*/ 0 w 826968"/>
                <a:gd name="connsiteY11" fmla="*/ 590130 h 1220257"/>
                <a:gd name="connsiteX12" fmla="*/ 392 w 826968"/>
                <a:gd name="connsiteY12" fmla="*/ 586994 h 1220257"/>
                <a:gd name="connsiteX13" fmla="*/ 13724 w 826968"/>
                <a:gd name="connsiteY13" fmla="*/ 595228 h 1220257"/>
                <a:gd name="connsiteX14" fmla="*/ 116849 w 826968"/>
                <a:gd name="connsiteY14" fmla="*/ 674827 h 1220257"/>
                <a:gd name="connsiteX15" fmla="*/ 133710 w 826968"/>
                <a:gd name="connsiteY15" fmla="*/ 672082 h 1220257"/>
                <a:gd name="connsiteX16" fmla="*/ 336041 w 826968"/>
                <a:gd name="connsiteY16" fmla="*/ 217623 h 1220257"/>
                <a:gd name="connsiteX17" fmla="*/ 356823 w 826968"/>
                <a:gd name="connsiteY17" fmla="*/ 12547 h 1220257"/>
                <a:gd name="connsiteX18" fmla="*/ 355941 w 826968"/>
                <a:gd name="connsiteY18" fmla="*/ 5244 h 1220257"/>
                <a:gd name="connsiteX19" fmla="*/ 361622 w 826968"/>
                <a:gd name="connsiteY19" fmla="*/ 1828 h 1220257"/>
                <a:gd name="connsiteX20" fmla="*/ 361529 w 826968"/>
                <a:gd name="connsiteY20" fmla="*/ 1569 h 1220257"/>
                <a:gd name="connsiteX21" fmla="*/ 362055 w 826968"/>
                <a:gd name="connsiteY21" fmla="*/ 1567 h 1220257"/>
                <a:gd name="connsiteX22" fmla="*/ 362705 w 826968"/>
                <a:gd name="connsiteY22" fmla="*/ 1176 h 1220257"/>
                <a:gd name="connsiteX23" fmla="*/ 362844 w 826968"/>
                <a:gd name="connsiteY23" fmla="*/ 1565 h 1220257"/>
                <a:gd name="connsiteX24" fmla="*/ 805401 w 826968"/>
                <a:gd name="connsiteY24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791469 w 830681"/>
                <a:gd name="connsiteY6" fmla="*/ 1190064 h 1220257"/>
                <a:gd name="connsiteX7" fmla="*/ 830681 w 830681"/>
                <a:gd name="connsiteY7" fmla="*/ 1220257 h 1220257"/>
                <a:gd name="connsiteX8" fmla="*/ 60961 w 830681"/>
                <a:gd name="connsiteY8" fmla="*/ 1039885 h 1220257"/>
                <a:gd name="connsiteX9" fmla="*/ 49590 w 830681"/>
                <a:gd name="connsiteY9" fmla="*/ 1024592 h 1220257"/>
                <a:gd name="connsiteX10" fmla="*/ 3713 w 830681"/>
                <a:gd name="connsiteY10" fmla="*/ 590130 h 1220257"/>
                <a:gd name="connsiteX11" fmla="*/ 4105 w 830681"/>
                <a:gd name="connsiteY11" fmla="*/ 586994 h 1220257"/>
                <a:gd name="connsiteX12" fmla="*/ 17437 w 830681"/>
                <a:gd name="connsiteY12" fmla="*/ 595228 h 1220257"/>
                <a:gd name="connsiteX13" fmla="*/ 120562 w 830681"/>
                <a:gd name="connsiteY13" fmla="*/ 674827 h 1220257"/>
                <a:gd name="connsiteX14" fmla="*/ 137423 w 830681"/>
                <a:gd name="connsiteY14" fmla="*/ 672082 h 1220257"/>
                <a:gd name="connsiteX15" fmla="*/ 339754 w 830681"/>
                <a:gd name="connsiteY15" fmla="*/ 217623 h 1220257"/>
                <a:gd name="connsiteX16" fmla="*/ 360536 w 830681"/>
                <a:gd name="connsiteY16" fmla="*/ 12547 h 1220257"/>
                <a:gd name="connsiteX17" fmla="*/ 359654 w 830681"/>
                <a:gd name="connsiteY17" fmla="*/ 5244 h 1220257"/>
                <a:gd name="connsiteX18" fmla="*/ 365335 w 830681"/>
                <a:gd name="connsiteY18" fmla="*/ 1828 h 1220257"/>
                <a:gd name="connsiteX19" fmla="*/ 365242 w 830681"/>
                <a:gd name="connsiteY19" fmla="*/ 1569 h 1220257"/>
                <a:gd name="connsiteX20" fmla="*/ 365768 w 830681"/>
                <a:gd name="connsiteY20" fmla="*/ 1567 h 1220257"/>
                <a:gd name="connsiteX21" fmla="*/ 366418 w 830681"/>
                <a:gd name="connsiteY21" fmla="*/ 1176 h 1220257"/>
                <a:gd name="connsiteX22" fmla="*/ 366557 w 830681"/>
                <a:gd name="connsiteY22" fmla="*/ 1565 h 1220257"/>
                <a:gd name="connsiteX23" fmla="*/ 809114 w 830681"/>
                <a:gd name="connsiteY23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6968" h="1220257">
                  <a:moveTo>
                    <a:pt x="805401" y="0"/>
                  </a:moveTo>
                  <a:cubicBezTo>
                    <a:pt x="815988" y="0"/>
                    <a:pt x="819517" y="1961"/>
                    <a:pt x="819517" y="13332"/>
                  </a:cubicBezTo>
                  <a:cubicBezTo>
                    <a:pt x="819125" y="96852"/>
                    <a:pt x="811675" y="179980"/>
                    <a:pt x="797951" y="262324"/>
                  </a:cubicBezTo>
                  <a:cubicBezTo>
                    <a:pt x="763814" y="497828"/>
                    <a:pt x="663335" y="680154"/>
                    <a:pt x="607384" y="790892"/>
                  </a:cubicBezTo>
                  <a:cubicBezTo>
                    <a:pt x="573270" y="847357"/>
                    <a:pt x="539156" y="903821"/>
                    <a:pt x="498769" y="955973"/>
                  </a:cubicBezTo>
                  <a:cubicBezTo>
                    <a:pt x="491711" y="964991"/>
                    <a:pt x="497592" y="967343"/>
                    <a:pt x="503082" y="971657"/>
                  </a:cubicBezTo>
                  <a:lnTo>
                    <a:pt x="826968" y="1220257"/>
                  </a:lnTo>
                  <a:cubicBezTo>
                    <a:pt x="676000" y="1192793"/>
                    <a:pt x="204593" y="1088220"/>
                    <a:pt x="57248" y="1039885"/>
                  </a:cubicBezTo>
                  <a:cubicBezTo>
                    <a:pt x="42256" y="1034967"/>
                    <a:pt x="45877" y="1039306"/>
                    <a:pt x="45877" y="1024592"/>
                  </a:cubicBezTo>
                  <a:cubicBezTo>
                    <a:pt x="40387" y="878726"/>
                    <a:pt x="26271" y="733644"/>
                    <a:pt x="0" y="590130"/>
                  </a:cubicBezTo>
                  <a:cubicBezTo>
                    <a:pt x="0" y="589347"/>
                    <a:pt x="0" y="588170"/>
                    <a:pt x="392" y="586994"/>
                  </a:cubicBezTo>
                  <a:cubicBezTo>
                    <a:pt x="6274" y="587386"/>
                    <a:pt x="9802" y="592091"/>
                    <a:pt x="13724" y="595228"/>
                  </a:cubicBezTo>
                  <a:cubicBezTo>
                    <a:pt x="48230" y="621500"/>
                    <a:pt x="82736" y="647771"/>
                    <a:pt x="116849" y="674827"/>
                  </a:cubicBezTo>
                  <a:cubicBezTo>
                    <a:pt x="124692" y="681101"/>
                    <a:pt x="128221" y="679533"/>
                    <a:pt x="133710" y="672082"/>
                  </a:cubicBezTo>
                  <a:cubicBezTo>
                    <a:pt x="235268" y="535627"/>
                    <a:pt x="303104" y="384271"/>
                    <a:pt x="336041" y="217623"/>
                  </a:cubicBezTo>
                  <a:cubicBezTo>
                    <a:pt x="349373" y="150179"/>
                    <a:pt x="356431" y="81560"/>
                    <a:pt x="356823" y="12547"/>
                  </a:cubicBezTo>
                  <a:cubicBezTo>
                    <a:pt x="356823" y="10587"/>
                    <a:pt x="355745" y="7646"/>
                    <a:pt x="355941" y="5244"/>
                  </a:cubicBezTo>
                  <a:lnTo>
                    <a:pt x="361622" y="1828"/>
                  </a:lnTo>
                  <a:cubicBezTo>
                    <a:pt x="361591" y="1742"/>
                    <a:pt x="361560" y="1655"/>
                    <a:pt x="361529" y="1569"/>
                  </a:cubicBezTo>
                  <a:lnTo>
                    <a:pt x="362055" y="1567"/>
                  </a:lnTo>
                  <a:lnTo>
                    <a:pt x="362705" y="1176"/>
                  </a:lnTo>
                  <a:cubicBezTo>
                    <a:pt x="362751" y="1306"/>
                    <a:pt x="362798" y="1435"/>
                    <a:pt x="362844" y="1565"/>
                  </a:cubicBezTo>
                  <a:lnTo>
                    <a:pt x="805401" y="0"/>
                  </a:lnTo>
                  <a:close/>
                </a:path>
              </a:pathLst>
            </a:custGeom>
            <a:solidFill>
              <a:schemeClr val="accent4"/>
            </a:solidFill>
            <a:ln w="722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: Shape 25">
              <a:extLst>
                <a:ext uri="{FF2B5EF4-FFF2-40B4-BE49-F238E27FC236}">
                  <a16:creationId xmlns:a16="http://schemas.microsoft.com/office/drawing/2014/main" id="{3CCB34D0-B964-B455-CEA5-FE1A50808C40}"/>
                </a:ext>
              </a:extLst>
            </p:cNvPr>
            <p:cNvSpPr/>
            <p:nvPr/>
          </p:nvSpPr>
          <p:spPr>
            <a:xfrm rot="7781900">
              <a:off x="2450785" y="3039247"/>
              <a:ext cx="1617593" cy="2386888"/>
            </a:xfrm>
            <a:custGeom>
              <a:avLst/>
              <a:gdLst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748545 w 826968"/>
                <a:gd name="connsiteY3" fmla="*/ 468968 h 1220257"/>
                <a:gd name="connsiteX4" fmla="*/ 708549 w 826968"/>
                <a:gd name="connsiteY4" fmla="*/ 580328 h 1220257"/>
                <a:gd name="connsiteX5" fmla="*/ 705412 w 826968"/>
                <a:gd name="connsiteY5" fmla="*/ 584642 h 1220257"/>
                <a:gd name="connsiteX6" fmla="*/ 705412 w 826968"/>
                <a:gd name="connsiteY6" fmla="*/ 584642 h 1220257"/>
                <a:gd name="connsiteX7" fmla="*/ 702276 w 826968"/>
                <a:gd name="connsiteY7" fmla="*/ 600326 h 1220257"/>
                <a:gd name="connsiteX8" fmla="*/ 607384 w 826968"/>
                <a:gd name="connsiteY8" fmla="*/ 790892 h 1220257"/>
                <a:gd name="connsiteX9" fmla="*/ 498769 w 826968"/>
                <a:gd name="connsiteY9" fmla="*/ 955973 h 1220257"/>
                <a:gd name="connsiteX10" fmla="*/ 503082 w 826968"/>
                <a:gd name="connsiteY10" fmla="*/ 971657 h 1220257"/>
                <a:gd name="connsiteX11" fmla="*/ 787756 w 826968"/>
                <a:gd name="connsiteY11" fmla="*/ 1190064 h 1220257"/>
                <a:gd name="connsiteX12" fmla="*/ 826968 w 826968"/>
                <a:gd name="connsiteY12" fmla="*/ 1220257 h 1220257"/>
                <a:gd name="connsiteX13" fmla="*/ 773248 w 826968"/>
                <a:gd name="connsiteY13" fmla="*/ 1211238 h 1220257"/>
                <a:gd name="connsiteX14" fmla="*/ 230563 w 826968"/>
                <a:gd name="connsiteY14" fmla="*/ 1088114 h 1220257"/>
                <a:gd name="connsiteX15" fmla="*/ 57248 w 826968"/>
                <a:gd name="connsiteY15" fmla="*/ 1039885 h 1220257"/>
                <a:gd name="connsiteX16" fmla="*/ 45877 w 826968"/>
                <a:gd name="connsiteY16" fmla="*/ 1024592 h 1220257"/>
                <a:gd name="connsiteX17" fmla="*/ 0 w 826968"/>
                <a:gd name="connsiteY17" fmla="*/ 590130 h 1220257"/>
                <a:gd name="connsiteX18" fmla="*/ 392 w 826968"/>
                <a:gd name="connsiteY18" fmla="*/ 586994 h 1220257"/>
                <a:gd name="connsiteX19" fmla="*/ 13724 w 826968"/>
                <a:gd name="connsiteY19" fmla="*/ 595228 h 1220257"/>
                <a:gd name="connsiteX20" fmla="*/ 116849 w 826968"/>
                <a:gd name="connsiteY20" fmla="*/ 674827 h 1220257"/>
                <a:gd name="connsiteX21" fmla="*/ 133710 w 826968"/>
                <a:gd name="connsiteY21" fmla="*/ 672082 h 1220257"/>
                <a:gd name="connsiteX22" fmla="*/ 336041 w 826968"/>
                <a:gd name="connsiteY22" fmla="*/ 217623 h 1220257"/>
                <a:gd name="connsiteX23" fmla="*/ 356823 w 826968"/>
                <a:gd name="connsiteY23" fmla="*/ 12547 h 1220257"/>
                <a:gd name="connsiteX24" fmla="*/ 355941 w 826968"/>
                <a:gd name="connsiteY24" fmla="*/ 5244 h 1220257"/>
                <a:gd name="connsiteX25" fmla="*/ 361622 w 826968"/>
                <a:gd name="connsiteY25" fmla="*/ 1828 h 1220257"/>
                <a:gd name="connsiteX26" fmla="*/ 361529 w 826968"/>
                <a:gd name="connsiteY26" fmla="*/ 1569 h 1220257"/>
                <a:gd name="connsiteX27" fmla="*/ 362055 w 826968"/>
                <a:gd name="connsiteY27" fmla="*/ 1567 h 1220257"/>
                <a:gd name="connsiteX28" fmla="*/ 362705 w 826968"/>
                <a:gd name="connsiteY28" fmla="*/ 1176 h 1220257"/>
                <a:gd name="connsiteX29" fmla="*/ 362844 w 826968"/>
                <a:gd name="connsiteY29" fmla="*/ 1565 h 1220257"/>
                <a:gd name="connsiteX30" fmla="*/ 604639 w 826968"/>
                <a:gd name="connsiteY30" fmla="*/ 784 h 1220257"/>
                <a:gd name="connsiteX31" fmla="*/ 805401 w 826968"/>
                <a:gd name="connsiteY31" fmla="*/ 0 h 1220257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702276 w 841836"/>
                <a:gd name="connsiteY7" fmla="*/ 600326 h 1227298"/>
                <a:gd name="connsiteX8" fmla="*/ 607384 w 841836"/>
                <a:gd name="connsiteY8" fmla="*/ 790892 h 1227298"/>
                <a:gd name="connsiteX9" fmla="*/ 498769 w 841836"/>
                <a:gd name="connsiteY9" fmla="*/ 955973 h 1227298"/>
                <a:gd name="connsiteX10" fmla="*/ 503082 w 841836"/>
                <a:gd name="connsiteY10" fmla="*/ 971657 h 1227298"/>
                <a:gd name="connsiteX11" fmla="*/ 787756 w 841836"/>
                <a:gd name="connsiteY11" fmla="*/ 1190064 h 1227298"/>
                <a:gd name="connsiteX12" fmla="*/ 826968 w 841836"/>
                <a:gd name="connsiteY12" fmla="*/ 1220257 h 1227298"/>
                <a:gd name="connsiteX13" fmla="*/ 773248 w 841836"/>
                <a:gd name="connsiteY13" fmla="*/ 1211238 h 1227298"/>
                <a:gd name="connsiteX14" fmla="*/ 57248 w 841836"/>
                <a:gd name="connsiteY14" fmla="*/ 1039885 h 1227298"/>
                <a:gd name="connsiteX15" fmla="*/ 45877 w 841836"/>
                <a:gd name="connsiteY15" fmla="*/ 1024592 h 1227298"/>
                <a:gd name="connsiteX16" fmla="*/ 0 w 841836"/>
                <a:gd name="connsiteY16" fmla="*/ 590130 h 1227298"/>
                <a:gd name="connsiteX17" fmla="*/ 392 w 841836"/>
                <a:gd name="connsiteY17" fmla="*/ 586994 h 1227298"/>
                <a:gd name="connsiteX18" fmla="*/ 13724 w 841836"/>
                <a:gd name="connsiteY18" fmla="*/ 595228 h 1227298"/>
                <a:gd name="connsiteX19" fmla="*/ 116849 w 841836"/>
                <a:gd name="connsiteY19" fmla="*/ 674827 h 1227298"/>
                <a:gd name="connsiteX20" fmla="*/ 133710 w 841836"/>
                <a:gd name="connsiteY20" fmla="*/ 672082 h 1227298"/>
                <a:gd name="connsiteX21" fmla="*/ 336041 w 841836"/>
                <a:gd name="connsiteY21" fmla="*/ 217623 h 1227298"/>
                <a:gd name="connsiteX22" fmla="*/ 356823 w 841836"/>
                <a:gd name="connsiteY22" fmla="*/ 12547 h 1227298"/>
                <a:gd name="connsiteX23" fmla="*/ 355941 w 841836"/>
                <a:gd name="connsiteY23" fmla="*/ 5244 h 1227298"/>
                <a:gd name="connsiteX24" fmla="*/ 361622 w 841836"/>
                <a:gd name="connsiteY24" fmla="*/ 1828 h 1227298"/>
                <a:gd name="connsiteX25" fmla="*/ 361529 w 841836"/>
                <a:gd name="connsiteY25" fmla="*/ 1569 h 1227298"/>
                <a:gd name="connsiteX26" fmla="*/ 362055 w 841836"/>
                <a:gd name="connsiteY26" fmla="*/ 1567 h 1227298"/>
                <a:gd name="connsiteX27" fmla="*/ 362705 w 841836"/>
                <a:gd name="connsiteY27" fmla="*/ 1176 h 1227298"/>
                <a:gd name="connsiteX28" fmla="*/ 362844 w 841836"/>
                <a:gd name="connsiteY28" fmla="*/ 1565 h 1227298"/>
                <a:gd name="connsiteX29" fmla="*/ 604639 w 841836"/>
                <a:gd name="connsiteY29" fmla="*/ 784 h 1227298"/>
                <a:gd name="connsiteX30" fmla="*/ 805401 w 841836"/>
                <a:gd name="connsiteY30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607384 w 841836"/>
                <a:gd name="connsiteY7" fmla="*/ 790892 h 1227298"/>
                <a:gd name="connsiteX8" fmla="*/ 498769 w 841836"/>
                <a:gd name="connsiteY8" fmla="*/ 955973 h 1227298"/>
                <a:gd name="connsiteX9" fmla="*/ 503082 w 841836"/>
                <a:gd name="connsiteY9" fmla="*/ 971657 h 1227298"/>
                <a:gd name="connsiteX10" fmla="*/ 787756 w 841836"/>
                <a:gd name="connsiteY10" fmla="*/ 1190064 h 1227298"/>
                <a:gd name="connsiteX11" fmla="*/ 826968 w 841836"/>
                <a:gd name="connsiteY11" fmla="*/ 1220257 h 1227298"/>
                <a:gd name="connsiteX12" fmla="*/ 773248 w 841836"/>
                <a:gd name="connsiteY12" fmla="*/ 1211238 h 1227298"/>
                <a:gd name="connsiteX13" fmla="*/ 57248 w 841836"/>
                <a:gd name="connsiteY13" fmla="*/ 1039885 h 1227298"/>
                <a:gd name="connsiteX14" fmla="*/ 45877 w 841836"/>
                <a:gd name="connsiteY14" fmla="*/ 1024592 h 1227298"/>
                <a:gd name="connsiteX15" fmla="*/ 0 w 841836"/>
                <a:gd name="connsiteY15" fmla="*/ 590130 h 1227298"/>
                <a:gd name="connsiteX16" fmla="*/ 392 w 841836"/>
                <a:gd name="connsiteY16" fmla="*/ 586994 h 1227298"/>
                <a:gd name="connsiteX17" fmla="*/ 13724 w 841836"/>
                <a:gd name="connsiteY17" fmla="*/ 595228 h 1227298"/>
                <a:gd name="connsiteX18" fmla="*/ 116849 w 841836"/>
                <a:gd name="connsiteY18" fmla="*/ 674827 h 1227298"/>
                <a:gd name="connsiteX19" fmla="*/ 133710 w 841836"/>
                <a:gd name="connsiteY19" fmla="*/ 672082 h 1227298"/>
                <a:gd name="connsiteX20" fmla="*/ 336041 w 841836"/>
                <a:gd name="connsiteY20" fmla="*/ 217623 h 1227298"/>
                <a:gd name="connsiteX21" fmla="*/ 356823 w 841836"/>
                <a:gd name="connsiteY21" fmla="*/ 12547 h 1227298"/>
                <a:gd name="connsiteX22" fmla="*/ 355941 w 841836"/>
                <a:gd name="connsiteY22" fmla="*/ 5244 h 1227298"/>
                <a:gd name="connsiteX23" fmla="*/ 361622 w 841836"/>
                <a:gd name="connsiteY23" fmla="*/ 1828 h 1227298"/>
                <a:gd name="connsiteX24" fmla="*/ 361529 w 841836"/>
                <a:gd name="connsiteY24" fmla="*/ 1569 h 1227298"/>
                <a:gd name="connsiteX25" fmla="*/ 362055 w 841836"/>
                <a:gd name="connsiteY25" fmla="*/ 1567 h 1227298"/>
                <a:gd name="connsiteX26" fmla="*/ 362705 w 841836"/>
                <a:gd name="connsiteY26" fmla="*/ 1176 h 1227298"/>
                <a:gd name="connsiteX27" fmla="*/ 362844 w 841836"/>
                <a:gd name="connsiteY27" fmla="*/ 1565 h 1227298"/>
                <a:gd name="connsiteX28" fmla="*/ 604639 w 841836"/>
                <a:gd name="connsiteY28" fmla="*/ 784 h 1227298"/>
                <a:gd name="connsiteX29" fmla="*/ 805401 w 841836"/>
                <a:gd name="connsiteY29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607384 w 841836"/>
                <a:gd name="connsiteY6" fmla="*/ 790892 h 1227298"/>
                <a:gd name="connsiteX7" fmla="*/ 498769 w 841836"/>
                <a:gd name="connsiteY7" fmla="*/ 955973 h 1227298"/>
                <a:gd name="connsiteX8" fmla="*/ 503082 w 841836"/>
                <a:gd name="connsiteY8" fmla="*/ 971657 h 1227298"/>
                <a:gd name="connsiteX9" fmla="*/ 787756 w 841836"/>
                <a:gd name="connsiteY9" fmla="*/ 1190064 h 1227298"/>
                <a:gd name="connsiteX10" fmla="*/ 826968 w 841836"/>
                <a:gd name="connsiteY10" fmla="*/ 1220257 h 1227298"/>
                <a:gd name="connsiteX11" fmla="*/ 773248 w 841836"/>
                <a:gd name="connsiteY11" fmla="*/ 1211238 h 1227298"/>
                <a:gd name="connsiteX12" fmla="*/ 57248 w 841836"/>
                <a:gd name="connsiteY12" fmla="*/ 1039885 h 1227298"/>
                <a:gd name="connsiteX13" fmla="*/ 45877 w 841836"/>
                <a:gd name="connsiteY13" fmla="*/ 1024592 h 1227298"/>
                <a:gd name="connsiteX14" fmla="*/ 0 w 841836"/>
                <a:gd name="connsiteY14" fmla="*/ 590130 h 1227298"/>
                <a:gd name="connsiteX15" fmla="*/ 392 w 841836"/>
                <a:gd name="connsiteY15" fmla="*/ 586994 h 1227298"/>
                <a:gd name="connsiteX16" fmla="*/ 13724 w 841836"/>
                <a:gd name="connsiteY16" fmla="*/ 595228 h 1227298"/>
                <a:gd name="connsiteX17" fmla="*/ 116849 w 841836"/>
                <a:gd name="connsiteY17" fmla="*/ 674827 h 1227298"/>
                <a:gd name="connsiteX18" fmla="*/ 133710 w 841836"/>
                <a:gd name="connsiteY18" fmla="*/ 672082 h 1227298"/>
                <a:gd name="connsiteX19" fmla="*/ 336041 w 841836"/>
                <a:gd name="connsiteY19" fmla="*/ 217623 h 1227298"/>
                <a:gd name="connsiteX20" fmla="*/ 356823 w 841836"/>
                <a:gd name="connsiteY20" fmla="*/ 12547 h 1227298"/>
                <a:gd name="connsiteX21" fmla="*/ 355941 w 841836"/>
                <a:gd name="connsiteY21" fmla="*/ 5244 h 1227298"/>
                <a:gd name="connsiteX22" fmla="*/ 361622 w 841836"/>
                <a:gd name="connsiteY22" fmla="*/ 1828 h 1227298"/>
                <a:gd name="connsiteX23" fmla="*/ 361529 w 841836"/>
                <a:gd name="connsiteY23" fmla="*/ 1569 h 1227298"/>
                <a:gd name="connsiteX24" fmla="*/ 362055 w 841836"/>
                <a:gd name="connsiteY24" fmla="*/ 1567 h 1227298"/>
                <a:gd name="connsiteX25" fmla="*/ 362705 w 841836"/>
                <a:gd name="connsiteY25" fmla="*/ 1176 h 1227298"/>
                <a:gd name="connsiteX26" fmla="*/ 362844 w 841836"/>
                <a:gd name="connsiteY26" fmla="*/ 1565 h 1227298"/>
                <a:gd name="connsiteX27" fmla="*/ 604639 w 841836"/>
                <a:gd name="connsiteY27" fmla="*/ 784 h 1227298"/>
                <a:gd name="connsiteX28" fmla="*/ 805401 w 841836"/>
                <a:gd name="connsiteY28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607384 w 841836"/>
                <a:gd name="connsiteY5" fmla="*/ 790892 h 1227298"/>
                <a:gd name="connsiteX6" fmla="*/ 498769 w 841836"/>
                <a:gd name="connsiteY6" fmla="*/ 955973 h 1227298"/>
                <a:gd name="connsiteX7" fmla="*/ 503082 w 841836"/>
                <a:gd name="connsiteY7" fmla="*/ 971657 h 1227298"/>
                <a:gd name="connsiteX8" fmla="*/ 787756 w 841836"/>
                <a:gd name="connsiteY8" fmla="*/ 1190064 h 1227298"/>
                <a:gd name="connsiteX9" fmla="*/ 826968 w 841836"/>
                <a:gd name="connsiteY9" fmla="*/ 1220257 h 1227298"/>
                <a:gd name="connsiteX10" fmla="*/ 773248 w 841836"/>
                <a:gd name="connsiteY10" fmla="*/ 1211238 h 1227298"/>
                <a:gd name="connsiteX11" fmla="*/ 57248 w 841836"/>
                <a:gd name="connsiteY11" fmla="*/ 1039885 h 1227298"/>
                <a:gd name="connsiteX12" fmla="*/ 45877 w 841836"/>
                <a:gd name="connsiteY12" fmla="*/ 1024592 h 1227298"/>
                <a:gd name="connsiteX13" fmla="*/ 0 w 841836"/>
                <a:gd name="connsiteY13" fmla="*/ 590130 h 1227298"/>
                <a:gd name="connsiteX14" fmla="*/ 392 w 841836"/>
                <a:gd name="connsiteY14" fmla="*/ 586994 h 1227298"/>
                <a:gd name="connsiteX15" fmla="*/ 13724 w 841836"/>
                <a:gd name="connsiteY15" fmla="*/ 595228 h 1227298"/>
                <a:gd name="connsiteX16" fmla="*/ 116849 w 841836"/>
                <a:gd name="connsiteY16" fmla="*/ 674827 h 1227298"/>
                <a:gd name="connsiteX17" fmla="*/ 133710 w 841836"/>
                <a:gd name="connsiteY17" fmla="*/ 672082 h 1227298"/>
                <a:gd name="connsiteX18" fmla="*/ 336041 w 841836"/>
                <a:gd name="connsiteY18" fmla="*/ 217623 h 1227298"/>
                <a:gd name="connsiteX19" fmla="*/ 356823 w 841836"/>
                <a:gd name="connsiteY19" fmla="*/ 12547 h 1227298"/>
                <a:gd name="connsiteX20" fmla="*/ 355941 w 841836"/>
                <a:gd name="connsiteY20" fmla="*/ 5244 h 1227298"/>
                <a:gd name="connsiteX21" fmla="*/ 361622 w 841836"/>
                <a:gd name="connsiteY21" fmla="*/ 1828 h 1227298"/>
                <a:gd name="connsiteX22" fmla="*/ 361529 w 841836"/>
                <a:gd name="connsiteY22" fmla="*/ 1569 h 1227298"/>
                <a:gd name="connsiteX23" fmla="*/ 362055 w 841836"/>
                <a:gd name="connsiteY23" fmla="*/ 1567 h 1227298"/>
                <a:gd name="connsiteX24" fmla="*/ 362705 w 841836"/>
                <a:gd name="connsiteY24" fmla="*/ 1176 h 1227298"/>
                <a:gd name="connsiteX25" fmla="*/ 362844 w 841836"/>
                <a:gd name="connsiteY25" fmla="*/ 1565 h 1227298"/>
                <a:gd name="connsiteX26" fmla="*/ 604639 w 841836"/>
                <a:gd name="connsiteY26" fmla="*/ 784 h 1227298"/>
                <a:gd name="connsiteX27" fmla="*/ 805401 w 841836"/>
                <a:gd name="connsiteY27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607384 w 841836"/>
                <a:gd name="connsiteY4" fmla="*/ 790892 h 1227298"/>
                <a:gd name="connsiteX5" fmla="*/ 498769 w 841836"/>
                <a:gd name="connsiteY5" fmla="*/ 955973 h 1227298"/>
                <a:gd name="connsiteX6" fmla="*/ 503082 w 841836"/>
                <a:gd name="connsiteY6" fmla="*/ 971657 h 1227298"/>
                <a:gd name="connsiteX7" fmla="*/ 787756 w 841836"/>
                <a:gd name="connsiteY7" fmla="*/ 1190064 h 1227298"/>
                <a:gd name="connsiteX8" fmla="*/ 826968 w 841836"/>
                <a:gd name="connsiteY8" fmla="*/ 1220257 h 1227298"/>
                <a:gd name="connsiteX9" fmla="*/ 773248 w 841836"/>
                <a:gd name="connsiteY9" fmla="*/ 1211238 h 1227298"/>
                <a:gd name="connsiteX10" fmla="*/ 57248 w 841836"/>
                <a:gd name="connsiteY10" fmla="*/ 1039885 h 1227298"/>
                <a:gd name="connsiteX11" fmla="*/ 45877 w 841836"/>
                <a:gd name="connsiteY11" fmla="*/ 1024592 h 1227298"/>
                <a:gd name="connsiteX12" fmla="*/ 0 w 841836"/>
                <a:gd name="connsiteY12" fmla="*/ 590130 h 1227298"/>
                <a:gd name="connsiteX13" fmla="*/ 392 w 841836"/>
                <a:gd name="connsiteY13" fmla="*/ 586994 h 1227298"/>
                <a:gd name="connsiteX14" fmla="*/ 13724 w 841836"/>
                <a:gd name="connsiteY14" fmla="*/ 595228 h 1227298"/>
                <a:gd name="connsiteX15" fmla="*/ 116849 w 841836"/>
                <a:gd name="connsiteY15" fmla="*/ 674827 h 1227298"/>
                <a:gd name="connsiteX16" fmla="*/ 133710 w 841836"/>
                <a:gd name="connsiteY16" fmla="*/ 672082 h 1227298"/>
                <a:gd name="connsiteX17" fmla="*/ 336041 w 841836"/>
                <a:gd name="connsiteY17" fmla="*/ 217623 h 1227298"/>
                <a:gd name="connsiteX18" fmla="*/ 356823 w 841836"/>
                <a:gd name="connsiteY18" fmla="*/ 12547 h 1227298"/>
                <a:gd name="connsiteX19" fmla="*/ 355941 w 841836"/>
                <a:gd name="connsiteY19" fmla="*/ 5244 h 1227298"/>
                <a:gd name="connsiteX20" fmla="*/ 361622 w 841836"/>
                <a:gd name="connsiteY20" fmla="*/ 1828 h 1227298"/>
                <a:gd name="connsiteX21" fmla="*/ 361529 w 841836"/>
                <a:gd name="connsiteY21" fmla="*/ 1569 h 1227298"/>
                <a:gd name="connsiteX22" fmla="*/ 362055 w 841836"/>
                <a:gd name="connsiteY22" fmla="*/ 1567 h 1227298"/>
                <a:gd name="connsiteX23" fmla="*/ 362705 w 841836"/>
                <a:gd name="connsiteY23" fmla="*/ 1176 h 1227298"/>
                <a:gd name="connsiteX24" fmla="*/ 362844 w 841836"/>
                <a:gd name="connsiteY24" fmla="*/ 1565 h 1227298"/>
                <a:gd name="connsiteX25" fmla="*/ 604639 w 841836"/>
                <a:gd name="connsiteY25" fmla="*/ 784 h 1227298"/>
                <a:gd name="connsiteX26" fmla="*/ 805401 w 841836"/>
                <a:gd name="connsiteY26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604639 w 841836"/>
                <a:gd name="connsiteY24" fmla="*/ 784 h 1227298"/>
                <a:gd name="connsiteX25" fmla="*/ 805401 w 841836"/>
                <a:gd name="connsiteY25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787756 w 826968"/>
                <a:gd name="connsiteY6" fmla="*/ 1190064 h 1220257"/>
                <a:gd name="connsiteX7" fmla="*/ 826968 w 826968"/>
                <a:gd name="connsiteY7" fmla="*/ 1220257 h 1220257"/>
                <a:gd name="connsiteX8" fmla="*/ 773248 w 826968"/>
                <a:gd name="connsiteY8" fmla="*/ 1211238 h 1220257"/>
                <a:gd name="connsiteX9" fmla="*/ 57248 w 826968"/>
                <a:gd name="connsiteY9" fmla="*/ 1039885 h 1220257"/>
                <a:gd name="connsiteX10" fmla="*/ 45877 w 826968"/>
                <a:gd name="connsiteY10" fmla="*/ 1024592 h 1220257"/>
                <a:gd name="connsiteX11" fmla="*/ 0 w 826968"/>
                <a:gd name="connsiteY11" fmla="*/ 590130 h 1220257"/>
                <a:gd name="connsiteX12" fmla="*/ 392 w 826968"/>
                <a:gd name="connsiteY12" fmla="*/ 586994 h 1220257"/>
                <a:gd name="connsiteX13" fmla="*/ 13724 w 826968"/>
                <a:gd name="connsiteY13" fmla="*/ 595228 h 1220257"/>
                <a:gd name="connsiteX14" fmla="*/ 116849 w 826968"/>
                <a:gd name="connsiteY14" fmla="*/ 674827 h 1220257"/>
                <a:gd name="connsiteX15" fmla="*/ 133710 w 826968"/>
                <a:gd name="connsiteY15" fmla="*/ 672082 h 1220257"/>
                <a:gd name="connsiteX16" fmla="*/ 336041 w 826968"/>
                <a:gd name="connsiteY16" fmla="*/ 217623 h 1220257"/>
                <a:gd name="connsiteX17" fmla="*/ 356823 w 826968"/>
                <a:gd name="connsiteY17" fmla="*/ 12547 h 1220257"/>
                <a:gd name="connsiteX18" fmla="*/ 355941 w 826968"/>
                <a:gd name="connsiteY18" fmla="*/ 5244 h 1220257"/>
                <a:gd name="connsiteX19" fmla="*/ 361622 w 826968"/>
                <a:gd name="connsiteY19" fmla="*/ 1828 h 1220257"/>
                <a:gd name="connsiteX20" fmla="*/ 361529 w 826968"/>
                <a:gd name="connsiteY20" fmla="*/ 1569 h 1220257"/>
                <a:gd name="connsiteX21" fmla="*/ 362055 w 826968"/>
                <a:gd name="connsiteY21" fmla="*/ 1567 h 1220257"/>
                <a:gd name="connsiteX22" fmla="*/ 362705 w 826968"/>
                <a:gd name="connsiteY22" fmla="*/ 1176 h 1220257"/>
                <a:gd name="connsiteX23" fmla="*/ 362844 w 826968"/>
                <a:gd name="connsiteY23" fmla="*/ 1565 h 1220257"/>
                <a:gd name="connsiteX24" fmla="*/ 805401 w 826968"/>
                <a:gd name="connsiteY24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791469 w 830681"/>
                <a:gd name="connsiteY6" fmla="*/ 1190064 h 1220257"/>
                <a:gd name="connsiteX7" fmla="*/ 830681 w 830681"/>
                <a:gd name="connsiteY7" fmla="*/ 1220257 h 1220257"/>
                <a:gd name="connsiteX8" fmla="*/ 60961 w 830681"/>
                <a:gd name="connsiteY8" fmla="*/ 1039885 h 1220257"/>
                <a:gd name="connsiteX9" fmla="*/ 49590 w 830681"/>
                <a:gd name="connsiteY9" fmla="*/ 1024592 h 1220257"/>
                <a:gd name="connsiteX10" fmla="*/ 3713 w 830681"/>
                <a:gd name="connsiteY10" fmla="*/ 590130 h 1220257"/>
                <a:gd name="connsiteX11" fmla="*/ 4105 w 830681"/>
                <a:gd name="connsiteY11" fmla="*/ 586994 h 1220257"/>
                <a:gd name="connsiteX12" fmla="*/ 17437 w 830681"/>
                <a:gd name="connsiteY12" fmla="*/ 595228 h 1220257"/>
                <a:gd name="connsiteX13" fmla="*/ 120562 w 830681"/>
                <a:gd name="connsiteY13" fmla="*/ 674827 h 1220257"/>
                <a:gd name="connsiteX14" fmla="*/ 137423 w 830681"/>
                <a:gd name="connsiteY14" fmla="*/ 672082 h 1220257"/>
                <a:gd name="connsiteX15" fmla="*/ 339754 w 830681"/>
                <a:gd name="connsiteY15" fmla="*/ 217623 h 1220257"/>
                <a:gd name="connsiteX16" fmla="*/ 360536 w 830681"/>
                <a:gd name="connsiteY16" fmla="*/ 12547 h 1220257"/>
                <a:gd name="connsiteX17" fmla="*/ 359654 w 830681"/>
                <a:gd name="connsiteY17" fmla="*/ 5244 h 1220257"/>
                <a:gd name="connsiteX18" fmla="*/ 365335 w 830681"/>
                <a:gd name="connsiteY18" fmla="*/ 1828 h 1220257"/>
                <a:gd name="connsiteX19" fmla="*/ 365242 w 830681"/>
                <a:gd name="connsiteY19" fmla="*/ 1569 h 1220257"/>
                <a:gd name="connsiteX20" fmla="*/ 365768 w 830681"/>
                <a:gd name="connsiteY20" fmla="*/ 1567 h 1220257"/>
                <a:gd name="connsiteX21" fmla="*/ 366418 w 830681"/>
                <a:gd name="connsiteY21" fmla="*/ 1176 h 1220257"/>
                <a:gd name="connsiteX22" fmla="*/ 366557 w 830681"/>
                <a:gd name="connsiteY22" fmla="*/ 1565 h 1220257"/>
                <a:gd name="connsiteX23" fmla="*/ 809114 w 830681"/>
                <a:gd name="connsiteY23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6968" h="1220257">
                  <a:moveTo>
                    <a:pt x="805401" y="0"/>
                  </a:moveTo>
                  <a:cubicBezTo>
                    <a:pt x="815988" y="0"/>
                    <a:pt x="819517" y="1961"/>
                    <a:pt x="819517" y="13332"/>
                  </a:cubicBezTo>
                  <a:cubicBezTo>
                    <a:pt x="819125" y="96852"/>
                    <a:pt x="811675" y="179980"/>
                    <a:pt x="797951" y="262324"/>
                  </a:cubicBezTo>
                  <a:cubicBezTo>
                    <a:pt x="763814" y="497828"/>
                    <a:pt x="663335" y="680154"/>
                    <a:pt x="607384" y="790892"/>
                  </a:cubicBezTo>
                  <a:cubicBezTo>
                    <a:pt x="573270" y="847357"/>
                    <a:pt x="539156" y="903821"/>
                    <a:pt x="498769" y="955973"/>
                  </a:cubicBezTo>
                  <a:cubicBezTo>
                    <a:pt x="491711" y="964991"/>
                    <a:pt x="497592" y="967343"/>
                    <a:pt x="503082" y="971657"/>
                  </a:cubicBezTo>
                  <a:lnTo>
                    <a:pt x="826968" y="1220257"/>
                  </a:lnTo>
                  <a:cubicBezTo>
                    <a:pt x="676000" y="1192793"/>
                    <a:pt x="204593" y="1088220"/>
                    <a:pt x="57248" y="1039885"/>
                  </a:cubicBezTo>
                  <a:cubicBezTo>
                    <a:pt x="42256" y="1034967"/>
                    <a:pt x="45877" y="1039306"/>
                    <a:pt x="45877" y="1024592"/>
                  </a:cubicBezTo>
                  <a:cubicBezTo>
                    <a:pt x="40387" y="878726"/>
                    <a:pt x="26271" y="733644"/>
                    <a:pt x="0" y="590130"/>
                  </a:cubicBezTo>
                  <a:cubicBezTo>
                    <a:pt x="0" y="589347"/>
                    <a:pt x="0" y="588170"/>
                    <a:pt x="392" y="586994"/>
                  </a:cubicBezTo>
                  <a:cubicBezTo>
                    <a:pt x="6274" y="587386"/>
                    <a:pt x="9802" y="592091"/>
                    <a:pt x="13724" y="595228"/>
                  </a:cubicBezTo>
                  <a:cubicBezTo>
                    <a:pt x="48230" y="621500"/>
                    <a:pt x="82736" y="647771"/>
                    <a:pt x="116849" y="674827"/>
                  </a:cubicBezTo>
                  <a:cubicBezTo>
                    <a:pt x="124692" y="681101"/>
                    <a:pt x="128221" y="679533"/>
                    <a:pt x="133710" y="672082"/>
                  </a:cubicBezTo>
                  <a:cubicBezTo>
                    <a:pt x="235268" y="535627"/>
                    <a:pt x="303104" y="384271"/>
                    <a:pt x="336041" y="217623"/>
                  </a:cubicBezTo>
                  <a:cubicBezTo>
                    <a:pt x="349373" y="150179"/>
                    <a:pt x="356431" y="81560"/>
                    <a:pt x="356823" y="12547"/>
                  </a:cubicBezTo>
                  <a:cubicBezTo>
                    <a:pt x="356823" y="10587"/>
                    <a:pt x="355745" y="7646"/>
                    <a:pt x="355941" y="5244"/>
                  </a:cubicBezTo>
                  <a:lnTo>
                    <a:pt x="361622" y="1828"/>
                  </a:lnTo>
                  <a:cubicBezTo>
                    <a:pt x="361591" y="1742"/>
                    <a:pt x="361560" y="1655"/>
                    <a:pt x="361529" y="1569"/>
                  </a:cubicBezTo>
                  <a:lnTo>
                    <a:pt x="362055" y="1567"/>
                  </a:lnTo>
                  <a:lnTo>
                    <a:pt x="362705" y="1176"/>
                  </a:lnTo>
                  <a:cubicBezTo>
                    <a:pt x="362751" y="1306"/>
                    <a:pt x="362798" y="1435"/>
                    <a:pt x="362844" y="1565"/>
                  </a:cubicBezTo>
                  <a:lnTo>
                    <a:pt x="805401" y="0"/>
                  </a:lnTo>
                  <a:close/>
                </a:path>
              </a:pathLst>
            </a:custGeom>
            <a:solidFill>
              <a:schemeClr val="accent3"/>
            </a:solidFill>
            <a:ln w="722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1" name="Freeform: Shape 26">
              <a:extLst>
                <a:ext uri="{FF2B5EF4-FFF2-40B4-BE49-F238E27FC236}">
                  <a16:creationId xmlns:a16="http://schemas.microsoft.com/office/drawing/2014/main" id="{7CA5802E-FC41-96DE-2933-0DEF03AF776E}"/>
                </a:ext>
              </a:extLst>
            </p:cNvPr>
            <p:cNvSpPr/>
            <p:nvPr/>
          </p:nvSpPr>
          <p:spPr>
            <a:xfrm rot="11660500">
              <a:off x="2889852" y="312302"/>
              <a:ext cx="1617593" cy="2386888"/>
            </a:xfrm>
            <a:custGeom>
              <a:avLst/>
              <a:gdLst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748545 w 826968"/>
                <a:gd name="connsiteY3" fmla="*/ 468968 h 1220257"/>
                <a:gd name="connsiteX4" fmla="*/ 708549 w 826968"/>
                <a:gd name="connsiteY4" fmla="*/ 580328 h 1220257"/>
                <a:gd name="connsiteX5" fmla="*/ 705412 w 826968"/>
                <a:gd name="connsiteY5" fmla="*/ 584642 h 1220257"/>
                <a:gd name="connsiteX6" fmla="*/ 705412 w 826968"/>
                <a:gd name="connsiteY6" fmla="*/ 584642 h 1220257"/>
                <a:gd name="connsiteX7" fmla="*/ 702276 w 826968"/>
                <a:gd name="connsiteY7" fmla="*/ 600326 h 1220257"/>
                <a:gd name="connsiteX8" fmla="*/ 607384 w 826968"/>
                <a:gd name="connsiteY8" fmla="*/ 790892 h 1220257"/>
                <a:gd name="connsiteX9" fmla="*/ 498769 w 826968"/>
                <a:gd name="connsiteY9" fmla="*/ 955973 h 1220257"/>
                <a:gd name="connsiteX10" fmla="*/ 503082 w 826968"/>
                <a:gd name="connsiteY10" fmla="*/ 971657 h 1220257"/>
                <a:gd name="connsiteX11" fmla="*/ 787756 w 826968"/>
                <a:gd name="connsiteY11" fmla="*/ 1190064 h 1220257"/>
                <a:gd name="connsiteX12" fmla="*/ 826968 w 826968"/>
                <a:gd name="connsiteY12" fmla="*/ 1220257 h 1220257"/>
                <a:gd name="connsiteX13" fmla="*/ 773248 w 826968"/>
                <a:gd name="connsiteY13" fmla="*/ 1211238 h 1220257"/>
                <a:gd name="connsiteX14" fmla="*/ 230563 w 826968"/>
                <a:gd name="connsiteY14" fmla="*/ 1088114 h 1220257"/>
                <a:gd name="connsiteX15" fmla="*/ 57248 w 826968"/>
                <a:gd name="connsiteY15" fmla="*/ 1039885 h 1220257"/>
                <a:gd name="connsiteX16" fmla="*/ 45877 w 826968"/>
                <a:gd name="connsiteY16" fmla="*/ 1024592 h 1220257"/>
                <a:gd name="connsiteX17" fmla="*/ 0 w 826968"/>
                <a:gd name="connsiteY17" fmla="*/ 590130 h 1220257"/>
                <a:gd name="connsiteX18" fmla="*/ 392 w 826968"/>
                <a:gd name="connsiteY18" fmla="*/ 586994 h 1220257"/>
                <a:gd name="connsiteX19" fmla="*/ 13724 w 826968"/>
                <a:gd name="connsiteY19" fmla="*/ 595228 h 1220257"/>
                <a:gd name="connsiteX20" fmla="*/ 116849 w 826968"/>
                <a:gd name="connsiteY20" fmla="*/ 674827 h 1220257"/>
                <a:gd name="connsiteX21" fmla="*/ 133710 w 826968"/>
                <a:gd name="connsiteY21" fmla="*/ 672082 h 1220257"/>
                <a:gd name="connsiteX22" fmla="*/ 336041 w 826968"/>
                <a:gd name="connsiteY22" fmla="*/ 217623 h 1220257"/>
                <a:gd name="connsiteX23" fmla="*/ 356823 w 826968"/>
                <a:gd name="connsiteY23" fmla="*/ 12547 h 1220257"/>
                <a:gd name="connsiteX24" fmla="*/ 355941 w 826968"/>
                <a:gd name="connsiteY24" fmla="*/ 5244 h 1220257"/>
                <a:gd name="connsiteX25" fmla="*/ 361622 w 826968"/>
                <a:gd name="connsiteY25" fmla="*/ 1828 h 1220257"/>
                <a:gd name="connsiteX26" fmla="*/ 361529 w 826968"/>
                <a:gd name="connsiteY26" fmla="*/ 1569 h 1220257"/>
                <a:gd name="connsiteX27" fmla="*/ 362055 w 826968"/>
                <a:gd name="connsiteY27" fmla="*/ 1567 h 1220257"/>
                <a:gd name="connsiteX28" fmla="*/ 362705 w 826968"/>
                <a:gd name="connsiteY28" fmla="*/ 1176 h 1220257"/>
                <a:gd name="connsiteX29" fmla="*/ 362844 w 826968"/>
                <a:gd name="connsiteY29" fmla="*/ 1565 h 1220257"/>
                <a:gd name="connsiteX30" fmla="*/ 604639 w 826968"/>
                <a:gd name="connsiteY30" fmla="*/ 784 h 1220257"/>
                <a:gd name="connsiteX31" fmla="*/ 805401 w 826968"/>
                <a:gd name="connsiteY31" fmla="*/ 0 h 1220257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702276 w 841836"/>
                <a:gd name="connsiteY7" fmla="*/ 600326 h 1227298"/>
                <a:gd name="connsiteX8" fmla="*/ 607384 w 841836"/>
                <a:gd name="connsiteY8" fmla="*/ 790892 h 1227298"/>
                <a:gd name="connsiteX9" fmla="*/ 498769 w 841836"/>
                <a:gd name="connsiteY9" fmla="*/ 955973 h 1227298"/>
                <a:gd name="connsiteX10" fmla="*/ 503082 w 841836"/>
                <a:gd name="connsiteY10" fmla="*/ 971657 h 1227298"/>
                <a:gd name="connsiteX11" fmla="*/ 787756 w 841836"/>
                <a:gd name="connsiteY11" fmla="*/ 1190064 h 1227298"/>
                <a:gd name="connsiteX12" fmla="*/ 826968 w 841836"/>
                <a:gd name="connsiteY12" fmla="*/ 1220257 h 1227298"/>
                <a:gd name="connsiteX13" fmla="*/ 773248 w 841836"/>
                <a:gd name="connsiteY13" fmla="*/ 1211238 h 1227298"/>
                <a:gd name="connsiteX14" fmla="*/ 57248 w 841836"/>
                <a:gd name="connsiteY14" fmla="*/ 1039885 h 1227298"/>
                <a:gd name="connsiteX15" fmla="*/ 45877 w 841836"/>
                <a:gd name="connsiteY15" fmla="*/ 1024592 h 1227298"/>
                <a:gd name="connsiteX16" fmla="*/ 0 w 841836"/>
                <a:gd name="connsiteY16" fmla="*/ 590130 h 1227298"/>
                <a:gd name="connsiteX17" fmla="*/ 392 w 841836"/>
                <a:gd name="connsiteY17" fmla="*/ 586994 h 1227298"/>
                <a:gd name="connsiteX18" fmla="*/ 13724 w 841836"/>
                <a:gd name="connsiteY18" fmla="*/ 595228 h 1227298"/>
                <a:gd name="connsiteX19" fmla="*/ 116849 w 841836"/>
                <a:gd name="connsiteY19" fmla="*/ 674827 h 1227298"/>
                <a:gd name="connsiteX20" fmla="*/ 133710 w 841836"/>
                <a:gd name="connsiteY20" fmla="*/ 672082 h 1227298"/>
                <a:gd name="connsiteX21" fmla="*/ 336041 w 841836"/>
                <a:gd name="connsiteY21" fmla="*/ 217623 h 1227298"/>
                <a:gd name="connsiteX22" fmla="*/ 356823 w 841836"/>
                <a:gd name="connsiteY22" fmla="*/ 12547 h 1227298"/>
                <a:gd name="connsiteX23" fmla="*/ 355941 w 841836"/>
                <a:gd name="connsiteY23" fmla="*/ 5244 h 1227298"/>
                <a:gd name="connsiteX24" fmla="*/ 361622 w 841836"/>
                <a:gd name="connsiteY24" fmla="*/ 1828 h 1227298"/>
                <a:gd name="connsiteX25" fmla="*/ 361529 w 841836"/>
                <a:gd name="connsiteY25" fmla="*/ 1569 h 1227298"/>
                <a:gd name="connsiteX26" fmla="*/ 362055 w 841836"/>
                <a:gd name="connsiteY26" fmla="*/ 1567 h 1227298"/>
                <a:gd name="connsiteX27" fmla="*/ 362705 w 841836"/>
                <a:gd name="connsiteY27" fmla="*/ 1176 h 1227298"/>
                <a:gd name="connsiteX28" fmla="*/ 362844 w 841836"/>
                <a:gd name="connsiteY28" fmla="*/ 1565 h 1227298"/>
                <a:gd name="connsiteX29" fmla="*/ 604639 w 841836"/>
                <a:gd name="connsiteY29" fmla="*/ 784 h 1227298"/>
                <a:gd name="connsiteX30" fmla="*/ 805401 w 841836"/>
                <a:gd name="connsiteY30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607384 w 841836"/>
                <a:gd name="connsiteY7" fmla="*/ 790892 h 1227298"/>
                <a:gd name="connsiteX8" fmla="*/ 498769 w 841836"/>
                <a:gd name="connsiteY8" fmla="*/ 955973 h 1227298"/>
                <a:gd name="connsiteX9" fmla="*/ 503082 w 841836"/>
                <a:gd name="connsiteY9" fmla="*/ 971657 h 1227298"/>
                <a:gd name="connsiteX10" fmla="*/ 787756 w 841836"/>
                <a:gd name="connsiteY10" fmla="*/ 1190064 h 1227298"/>
                <a:gd name="connsiteX11" fmla="*/ 826968 w 841836"/>
                <a:gd name="connsiteY11" fmla="*/ 1220257 h 1227298"/>
                <a:gd name="connsiteX12" fmla="*/ 773248 w 841836"/>
                <a:gd name="connsiteY12" fmla="*/ 1211238 h 1227298"/>
                <a:gd name="connsiteX13" fmla="*/ 57248 w 841836"/>
                <a:gd name="connsiteY13" fmla="*/ 1039885 h 1227298"/>
                <a:gd name="connsiteX14" fmla="*/ 45877 w 841836"/>
                <a:gd name="connsiteY14" fmla="*/ 1024592 h 1227298"/>
                <a:gd name="connsiteX15" fmla="*/ 0 w 841836"/>
                <a:gd name="connsiteY15" fmla="*/ 590130 h 1227298"/>
                <a:gd name="connsiteX16" fmla="*/ 392 w 841836"/>
                <a:gd name="connsiteY16" fmla="*/ 586994 h 1227298"/>
                <a:gd name="connsiteX17" fmla="*/ 13724 w 841836"/>
                <a:gd name="connsiteY17" fmla="*/ 595228 h 1227298"/>
                <a:gd name="connsiteX18" fmla="*/ 116849 w 841836"/>
                <a:gd name="connsiteY18" fmla="*/ 674827 h 1227298"/>
                <a:gd name="connsiteX19" fmla="*/ 133710 w 841836"/>
                <a:gd name="connsiteY19" fmla="*/ 672082 h 1227298"/>
                <a:gd name="connsiteX20" fmla="*/ 336041 w 841836"/>
                <a:gd name="connsiteY20" fmla="*/ 217623 h 1227298"/>
                <a:gd name="connsiteX21" fmla="*/ 356823 w 841836"/>
                <a:gd name="connsiteY21" fmla="*/ 12547 h 1227298"/>
                <a:gd name="connsiteX22" fmla="*/ 355941 w 841836"/>
                <a:gd name="connsiteY22" fmla="*/ 5244 h 1227298"/>
                <a:gd name="connsiteX23" fmla="*/ 361622 w 841836"/>
                <a:gd name="connsiteY23" fmla="*/ 1828 h 1227298"/>
                <a:gd name="connsiteX24" fmla="*/ 361529 w 841836"/>
                <a:gd name="connsiteY24" fmla="*/ 1569 h 1227298"/>
                <a:gd name="connsiteX25" fmla="*/ 362055 w 841836"/>
                <a:gd name="connsiteY25" fmla="*/ 1567 h 1227298"/>
                <a:gd name="connsiteX26" fmla="*/ 362705 w 841836"/>
                <a:gd name="connsiteY26" fmla="*/ 1176 h 1227298"/>
                <a:gd name="connsiteX27" fmla="*/ 362844 w 841836"/>
                <a:gd name="connsiteY27" fmla="*/ 1565 h 1227298"/>
                <a:gd name="connsiteX28" fmla="*/ 604639 w 841836"/>
                <a:gd name="connsiteY28" fmla="*/ 784 h 1227298"/>
                <a:gd name="connsiteX29" fmla="*/ 805401 w 841836"/>
                <a:gd name="connsiteY29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607384 w 841836"/>
                <a:gd name="connsiteY6" fmla="*/ 790892 h 1227298"/>
                <a:gd name="connsiteX7" fmla="*/ 498769 w 841836"/>
                <a:gd name="connsiteY7" fmla="*/ 955973 h 1227298"/>
                <a:gd name="connsiteX8" fmla="*/ 503082 w 841836"/>
                <a:gd name="connsiteY8" fmla="*/ 971657 h 1227298"/>
                <a:gd name="connsiteX9" fmla="*/ 787756 w 841836"/>
                <a:gd name="connsiteY9" fmla="*/ 1190064 h 1227298"/>
                <a:gd name="connsiteX10" fmla="*/ 826968 w 841836"/>
                <a:gd name="connsiteY10" fmla="*/ 1220257 h 1227298"/>
                <a:gd name="connsiteX11" fmla="*/ 773248 w 841836"/>
                <a:gd name="connsiteY11" fmla="*/ 1211238 h 1227298"/>
                <a:gd name="connsiteX12" fmla="*/ 57248 w 841836"/>
                <a:gd name="connsiteY12" fmla="*/ 1039885 h 1227298"/>
                <a:gd name="connsiteX13" fmla="*/ 45877 w 841836"/>
                <a:gd name="connsiteY13" fmla="*/ 1024592 h 1227298"/>
                <a:gd name="connsiteX14" fmla="*/ 0 w 841836"/>
                <a:gd name="connsiteY14" fmla="*/ 590130 h 1227298"/>
                <a:gd name="connsiteX15" fmla="*/ 392 w 841836"/>
                <a:gd name="connsiteY15" fmla="*/ 586994 h 1227298"/>
                <a:gd name="connsiteX16" fmla="*/ 13724 w 841836"/>
                <a:gd name="connsiteY16" fmla="*/ 595228 h 1227298"/>
                <a:gd name="connsiteX17" fmla="*/ 116849 w 841836"/>
                <a:gd name="connsiteY17" fmla="*/ 674827 h 1227298"/>
                <a:gd name="connsiteX18" fmla="*/ 133710 w 841836"/>
                <a:gd name="connsiteY18" fmla="*/ 672082 h 1227298"/>
                <a:gd name="connsiteX19" fmla="*/ 336041 w 841836"/>
                <a:gd name="connsiteY19" fmla="*/ 217623 h 1227298"/>
                <a:gd name="connsiteX20" fmla="*/ 356823 w 841836"/>
                <a:gd name="connsiteY20" fmla="*/ 12547 h 1227298"/>
                <a:gd name="connsiteX21" fmla="*/ 355941 w 841836"/>
                <a:gd name="connsiteY21" fmla="*/ 5244 h 1227298"/>
                <a:gd name="connsiteX22" fmla="*/ 361622 w 841836"/>
                <a:gd name="connsiteY22" fmla="*/ 1828 h 1227298"/>
                <a:gd name="connsiteX23" fmla="*/ 361529 w 841836"/>
                <a:gd name="connsiteY23" fmla="*/ 1569 h 1227298"/>
                <a:gd name="connsiteX24" fmla="*/ 362055 w 841836"/>
                <a:gd name="connsiteY24" fmla="*/ 1567 h 1227298"/>
                <a:gd name="connsiteX25" fmla="*/ 362705 w 841836"/>
                <a:gd name="connsiteY25" fmla="*/ 1176 h 1227298"/>
                <a:gd name="connsiteX26" fmla="*/ 362844 w 841836"/>
                <a:gd name="connsiteY26" fmla="*/ 1565 h 1227298"/>
                <a:gd name="connsiteX27" fmla="*/ 604639 w 841836"/>
                <a:gd name="connsiteY27" fmla="*/ 784 h 1227298"/>
                <a:gd name="connsiteX28" fmla="*/ 805401 w 841836"/>
                <a:gd name="connsiteY28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607384 w 841836"/>
                <a:gd name="connsiteY5" fmla="*/ 790892 h 1227298"/>
                <a:gd name="connsiteX6" fmla="*/ 498769 w 841836"/>
                <a:gd name="connsiteY6" fmla="*/ 955973 h 1227298"/>
                <a:gd name="connsiteX7" fmla="*/ 503082 w 841836"/>
                <a:gd name="connsiteY7" fmla="*/ 971657 h 1227298"/>
                <a:gd name="connsiteX8" fmla="*/ 787756 w 841836"/>
                <a:gd name="connsiteY8" fmla="*/ 1190064 h 1227298"/>
                <a:gd name="connsiteX9" fmla="*/ 826968 w 841836"/>
                <a:gd name="connsiteY9" fmla="*/ 1220257 h 1227298"/>
                <a:gd name="connsiteX10" fmla="*/ 773248 w 841836"/>
                <a:gd name="connsiteY10" fmla="*/ 1211238 h 1227298"/>
                <a:gd name="connsiteX11" fmla="*/ 57248 w 841836"/>
                <a:gd name="connsiteY11" fmla="*/ 1039885 h 1227298"/>
                <a:gd name="connsiteX12" fmla="*/ 45877 w 841836"/>
                <a:gd name="connsiteY12" fmla="*/ 1024592 h 1227298"/>
                <a:gd name="connsiteX13" fmla="*/ 0 w 841836"/>
                <a:gd name="connsiteY13" fmla="*/ 590130 h 1227298"/>
                <a:gd name="connsiteX14" fmla="*/ 392 w 841836"/>
                <a:gd name="connsiteY14" fmla="*/ 586994 h 1227298"/>
                <a:gd name="connsiteX15" fmla="*/ 13724 w 841836"/>
                <a:gd name="connsiteY15" fmla="*/ 595228 h 1227298"/>
                <a:gd name="connsiteX16" fmla="*/ 116849 w 841836"/>
                <a:gd name="connsiteY16" fmla="*/ 674827 h 1227298"/>
                <a:gd name="connsiteX17" fmla="*/ 133710 w 841836"/>
                <a:gd name="connsiteY17" fmla="*/ 672082 h 1227298"/>
                <a:gd name="connsiteX18" fmla="*/ 336041 w 841836"/>
                <a:gd name="connsiteY18" fmla="*/ 217623 h 1227298"/>
                <a:gd name="connsiteX19" fmla="*/ 356823 w 841836"/>
                <a:gd name="connsiteY19" fmla="*/ 12547 h 1227298"/>
                <a:gd name="connsiteX20" fmla="*/ 355941 w 841836"/>
                <a:gd name="connsiteY20" fmla="*/ 5244 h 1227298"/>
                <a:gd name="connsiteX21" fmla="*/ 361622 w 841836"/>
                <a:gd name="connsiteY21" fmla="*/ 1828 h 1227298"/>
                <a:gd name="connsiteX22" fmla="*/ 361529 w 841836"/>
                <a:gd name="connsiteY22" fmla="*/ 1569 h 1227298"/>
                <a:gd name="connsiteX23" fmla="*/ 362055 w 841836"/>
                <a:gd name="connsiteY23" fmla="*/ 1567 h 1227298"/>
                <a:gd name="connsiteX24" fmla="*/ 362705 w 841836"/>
                <a:gd name="connsiteY24" fmla="*/ 1176 h 1227298"/>
                <a:gd name="connsiteX25" fmla="*/ 362844 w 841836"/>
                <a:gd name="connsiteY25" fmla="*/ 1565 h 1227298"/>
                <a:gd name="connsiteX26" fmla="*/ 604639 w 841836"/>
                <a:gd name="connsiteY26" fmla="*/ 784 h 1227298"/>
                <a:gd name="connsiteX27" fmla="*/ 805401 w 841836"/>
                <a:gd name="connsiteY27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607384 w 841836"/>
                <a:gd name="connsiteY4" fmla="*/ 790892 h 1227298"/>
                <a:gd name="connsiteX5" fmla="*/ 498769 w 841836"/>
                <a:gd name="connsiteY5" fmla="*/ 955973 h 1227298"/>
                <a:gd name="connsiteX6" fmla="*/ 503082 w 841836"/>
                <a:gd name="connsiteY6" fmla="*/ 971657 h 1227298"/>
                <a:gd name="connsiteX7" fmla="*/ 787756 w 841836"/>
                <a:gd name="connsiteY7" fmla="*/ 1190064 h 1227298"/>
                <a:gd name="connsiteX8" fmla="*/ 826968 w 841836"/>
                <a:gd name="connsiteY8" fmla="*/ 1220257 h 1227298"/>
                <a:gd name="connsiteX9" fmla="*/ 773248 w 841836"/>
                <a:gd name="connsiteY9" fmla="*/ 1211238 h 1227298"/>
                <a:gd name="connsiteX10" fmla="*/ 57248 w 841836"/>
                <a:gd name="connsiteY10" fmla="*/ 1039885 h 1227298"/>
                <a:gd name="connsiteX11" fmla="*/ 45877 w 841836"/>
                <a:gd name="connsiteY11" fmla="*/ 1024592 h 1227298"/>
                <a:gd name="connsiteX12" fmla="*/ 0 w 841836"/>
                <a:gd name="connsiteY12" fmla="*/ 590130 h 1227298"/>
                <a:gd name="connsiteX13" fmla="*/ 392 w 841836"/>
                <a:gd name="connsiteY13" fmla="*/ 586994 h 1227298"/>
                <a:gd name="connsiteX14" fmla="*/ 13724 w 841836"/>
                <a:gd name="connsiteY14" fmla="*/ 595228 h 1227298"/>
                <a:gd name="connsiteX15" fmla="*/ 116849 w 841836"/>
                <a:gd name="connsiteY15" fmla="*/ 674827 h 1227298"/>
                <a:gd name="connsiteX16" fmla="*/ 133710 w 841836"/>
                <a:gd name="connsiteY16" fmla="*/ 672082 h 1227298"/>
                <a:gd name="connsiteX17" fmla="*/ 336041 w 841836"/>
                <a:gd name="connsiteY17" fmla="*/ 217623 h 1227298"/>
                <a:gd name="connsiteX18" fmla="*/ 356823 w 841836"/>
                <a:gd name="connsiteY18" fmla="*/ 12547 h 1227298"/>
                <a:gd name="connsiteX19" fmla="*/ 355941 w 841836"/>
                <a:gd name="connsiteY19" fmla="*/ 5244 h 1227298"/>
                <a:gd name="connsiteX20" fmla="*/ 361622 w 841836"/>
                <a:gd name="connsiteY20" fmla="*/ 1828 h 1227298"/>
                <a:gd name="connsiteX21" fmla="*/ 361529 w 841836"/>
                <a:gd name="connsiteY21" fmla="*/ 1569 h 1227298"/>
                <a:gd name="connsiteX22" fmla="*/ 362055 w 841836"/>
                <a:gd name="connsiteY22" fmla="*/ 1567 h 1227298"/>
                <a:gd name="connsiteX23" fmla="*/ 362705 w 841836"/>
                <a:gd name="connsiteY23" fmla="*/ 1176 h 1227298"/>
                <a:gd name="connsiteX24" fmla="*/ 362844 w 841836"/>
                <a:gd name="connsiteY24" fmla="*/ 1565 h 1227298"/>
                <a:gd name="connsiteX25" fmla="*/ 604639 w 841836"/>
                <a:gd name="connsiteY25" fmla="*/ 784 h 1227298"/>
                <a:gd name="connsiteX26" fmla="*/ 805401 w 841836"/>
                <a:gd name="connsiteY26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604639 w 841836"/>
                <a:gd name="connsiteY24" fmla="*/ 784 h 1227298"/>
                <a:gd name="connsiteX25" fmla="*/ 805401 w 841836"/>
                <a:gd name="connsiteY25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787756 w 826968"/>
                <a:gd name="connsiteY6" fmla="*/ 1190064 h 1220257"/>
                <a:gd name="connsiteX7" fmla="*/ 826968 w 826968"/>
                <a:gd name="connsiteY7" fmla="*/ 1220257 h 1220257"/>
                <a:gd name="connsiteX8" fmla="*/ 773248 w 826968"/>
                <a:gd name="connsiteY8" fmla="*/ 1211238 h 1220257"/>
                <a:gd name="connsiteX9" fmla="*/ 57248 w 826968"/>
                <a:gd name="connsiteY9" fmla="*/ 1039885 h 1220257"/>
                <a:gd name="connsiteX10" fmla="*/ 45877 w 826968"/>
                <a:gd name="connsiteY10" fmla="*/ 1024592 h 1220257"/>
                <a:gd name="connsiteX11" fmla="*/ 0 w 826968"/>
                <a:gd name="connsiteY11" fmla="*/ 590130 h 1220257"/>
                <a:gd name="connsiteX12" fmla="*/ 392 w 826968"/>
                <a:gd name="connsiteY12" fmla="*/ 586994 h 1220257"/>
                <a:gd name="connsiteX13" fmla="*/ 13724 w 826968"/>
                <a:gd name="connsiteY13" fmla="*/ 595228 h 1220257"/>
                <a:gd name="connsiteX14" fmla="*/ 116849 w 826968"/>
                <a:gd name="connsiteY14" fmla="*/ 674827 h 1220257"/>
                <a:gd name="connsiteX15" fmla="*/ 133710 w 826968"/>
                <a:gd name="connsiteY15" fmla="*/ 672082 h 1220257"/>
                <a:gd name="connsiteX16" fmla="*/ 336041 w 826968"/>
                <a:gd name="connsiteY16" fmla="*/ 217623 h 1220257"/>
                <a:gd name="connsiteX17" fmla="*/ 356823 w 826968"/>
                <a:gd name="connsiteY17" fmla="*/ 12547 h 1220257"/>
                <a:gd name="connsiteX18" fmla="*/ 355941 w 826968"/>
                <a:gd name="connsiteY18" fmla="*/ 5244 h 1220257"/>
                <a:gd name="connsiteX19" fmla="*/ 361622 w 826968"/>
                <a:gd name="connsiteY19" fmla="*/ 1828 h 1220257"/>
                <a:gd name="connsiteX20" fmla="*/ 361529 w 826968"/>
                <a:gd name="connsiteY20" fmla="*/ 1569 h 1220257"/>
                <a:gd name="connsiteX21" fmla="*/ 362055 w 826968"/>
                <a:gd name="connsiteY21" fmla="*/ 1567 h 1220257"/>
                <a:gd name="connsiteX22" fmla="*/ 362705 w 826968"/>
                <a:gd name="connsiteY22" fmla="*/ 1176 h 1220257"/>
                <a:gd name="connsiteX23" fmla="*/ 362844 w 826968"/>
                <a:gd name="connsiteY23" fmla="*/ 1565 h 1220257"/>
                <a:gd name="connsiteX24" fmla="*/ 805401 w 826968"/>
                <a:gd name="connsiteY24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791469 w 830681"/>
                <a:gd name="connsiteY6" fmla="*/ 1190064 h 1220257"/>
                <a:gd name="connsiteX7" fmla="*/ 830681 w 830681"/>
                <a:gd name="connsiteY7" fmla="*/ 1220257 h 1220257"/>
                <a:gd name="connsiteX8" fmla="*/ 60961 w 830681"/>
                <a:gd name="connsiteY8" fmla="*/ 1039885 h 1220257"/>
                <a:gd name="connsiteX9" fmla="*/ 49590 w 830681"/>
                <a:gd name="connsiteY9" fmla="*/ 1024592 h 1220257"/>
                <a:gd name="connsiteX10" fmla="*/ 3713 w 830681"/>
                <a:gd name="connsiteY10" fmla="*/ 590130 h 1220257"/>
                <a:gd name="connsiteX11" fmla="*/ 4105 w 830681"/>
                <a:gd name="connsiteY11" fmla="*/ 586994 h 1220257"/>
                <a:gd name="connsiteX12" fmla="*/ 17437 w 830681"/>
                <a:gd name="connsiteY12" fmla="*/ 595228 h 1220257"/>
                <a:gd name="connsiteX13" fmla="*/ 120562 w 830681"/>
                <a:gd name="connsiteY13" fmla="*/ 674827 h 1220257"/>
                <a:gd name="connsiteX14" fmla="*/ 137423 w 830681"/>
                <a:gd name="connsiteY14" fmla="*/ 672082 h 1220257"/>
                <a:gd name="connsiteX15" fmla="*/ 339754 w 830681"/>
                <a:gd name="connsiteY15" fmla="*/ 217623 h 1220257"/>
                <a:gd name="connsiteX16" fmla="*/ 360536 w 830681"/>
                <a:gd name="connsiteY16" fmla="*/ 12547 h 1220257"/>
                <a:gd name="connsiteX17" fmla="*/ 359654 w 830681"/>
                <a:gd name="connsiteY17" fmla="*/ 5244 h 1220257"/>
                <a:gd name="connsiteX18" fmla="*/ 365335 w 830681"/>
                <a:gd name="connsiteY18" fmla="*/ 1828 h 1220257"/>
                <a:gd name="connsiteX19" fmla="*/ 365242 w 830681"/>
                <a:gd name="connsiteY19" fmla="*/ 1569 h 1220257"/>
                <a:gd name="connsiteX20" fmla="*/ 365768 w 830681"/>
                <a:gd name="connsiteY20" fmla="*/ 1567 h 1220257"/>
                <a:gd name="connsiteX21" fmla="*/ 366418 w 830681"/>
                <a:gd name="connsiteY21" fmla="*/ 1176 h 1220257"/>
                <a:gd name="connsiteX22" fmla="*/ 366557 w 830681"/>
                <a:gd name="connsiteY22" fmla="*/ 1565 h 1220257"/>
                <a:gd name="connsiteX23" fmla="*/ 809114 w 830681"/>
                <a:gd name="connsiteY23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6968" h="1220257">
                  <a:moveTo>
                    <a:pt x="805401" y="0"/>
                  </a:moveTo>
                  <a:cubicBezTo>
                    <a:pt x="815988" y="0"/>
                    <a:pt x="819517" y="1961"/>
                    <a:pt x="819517" y="13332"/>
                  </a:cubicBezTo>
                  <a:cubicBezTo>
                    <a:pt x="819125" y="96852"/>
                    <a:pt x="811675" y="179980"/>
                    <a:pt x="797951" y="262324"/>
                  </a:cubicBezTo>
                  <a:cubicBezTo>
                    <a:pt x="763814" y="497828"/>
                    <a:pt x="663335" y="680154"/>
                    <a:pt x="607384" y="790892"/>
                  </a:cubicBezTo>
                  <a:cubicBezTo>
                    <a:pt x="573270" y="847357"/>
                    <a:pt x="539156" y="903821"/>
                    <a:pt x="498769" y="955973"/>
                  </a:cubicBezTo>
                  <a:cubicBezTo>
                    <a:pt x="491711" y="964991"/>
                    <a:pt x="497592" y="967343"/>
                    <a:pt x="503082" y="971657"/>
                  </a:cubicBezTo>
                  <a:lnTo>
                    <a:pt x="826968" y="1220257"/>
                  </a:lnTo>
                  <a:cubicBezTo>
                    <a:pt x="676000" y="1192793"/>
                    <a:pt x="204593" y="1088220"/>
                    <a:pt x="57248" y="1039885"/>
                  </a:cubicBezTo>
                  <a:cubicBezTo>
                    <a:pt x="42256" y="1034967"/>
                    <a:pt x="45877" y="1039306"/>
                    <a:pt x="45877" y="1024592"/>
                  </a:cubicBezTo>
                  <a:cubicBezTo>
                    <a:pt x="40387" y="878726"/>
                    <a:pt x="26271" y="733644"/>
                    <a:pt x="0" y="590130"/>
                  </a:cubicBezTo>
                  <a:cubicBezTo>
                    <a:pt x="0" y="589347"/>
                    <a:pt x="0" y="588170"/>
                    <a:pt x="392" y="586994"/>
                  </a:cubicBezTo>
                  <a:cubicBezTo>
                    <a:pt x="6274" y="587386"/>
                    <a:pt x="9802" y="592091"/>
                    <a:pt x="13724" y="595228"/>
                  </a:cubicBezTo>
                  <a:cubicBezTo>
                    <a:pt x="48230" y="621500"/>
                    <a:pt x="82736" y="647771"/>
                    <a:pt x="116849" y="674827"/>
                  </a:cubicBezTo>
                  <a:cubicBezTo>
                    <a:pt x="124692" y="681101"/>
                    <a:pt x="128221" y="679533"/>
                    <a:pt x="133710" y="672082"/>
                  </a:cubicBezTo>
                  <a:cubicBezTo>
                    <a:pt x="235268" y="535627"/>
                    <a:pt x="303104" y="384271"/>
                    <a:pt x="336041" y="217623"/>
                  </a:cubicBezTo>
                  <a:cubicBezTo>
                    <a:pt x="349373" y="150179"/>
                    <a:pt x="356431" y="81560"/>
                    <a:pt x="356823" y="12547"/>
                  </a:cubicBezTo>
                  <a:cubicBezTo>
                    <a:pt x="356823" y="10587"/>
                    <a:pt x="355745" y="7646"/>
                    <a:pt x="355941" y="5244"/>
                  </a:cubicBezTo>
                  <a:lnTo>
                    <a:pt x="361622" y="1828"/>
                  </a:lnTo>
                  <a:cubicBezTo>
                    <a:pt x="361591" y="1742"/>
                    <a:pt x="361560" y="1655"/>
                    <a:pt x="361529" y="1569"/>
                  </a:cubicBezTo>
                  <a:lnTo>
                    <a:pt x="362055" y="1567"/>
                  </a:lnTo>
                  <a:lnTo>
                    <a:pt x="362705" y="1176"/>
                  </a:lnTo>
                  <a:cubicBezTo>
                    <a:pt x="362751" y="1306"/>
                    <a:pt x="362798" y="1435"/>
                    <a:pt x="362844" y="1565"/>
                  </a:cubicBezTo>
                  <a:lnTo>
                    <a:pt x="805401" y="0"/>
                  </a:lnTo>
                  <a:close/>
                </a:path>
              </a:pathLst>
            </a:custGeom>
            <a:solidFill>
              <a:schemeClr val="accent2"/>
            </a:solidFill>
            <a:ln w="722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27">
              <a:extLst>
                <a:ext uri="{FF2B5EF4-FFF2-40B4-BE49-F238E27FC236}">
                  <a16:creationId xmlns:a16="http://schemas.microsoft.com/office/drawing/2014/main" id="{07E58258-D1BE-BD21-BAF9-1F0D190692AD}"/>
                </a:ext>
              </a:extLst>
            </p:cNvPr>
            <p:cNvSpPr/>
            <p:nvPr/>
          </p:nvSpPr>
          <p:spPr>
            <a:xfrm rot="15582748">
              <a:off x="5598384" y="-435201"/>
              <a:ext cx="1617593" cy="2386888"/>
            </a:xfrm>
            <a:custGeom>
              <a:avLst/>
              <a:gdLst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748545 w 826968"/>
                <a:gd name="connsiteY3" fmla="*/ 468968 h 1220257"/>
                <a:gd name="connsiteX4" fmla="*/ 708549 w 826968"/>
                <a:gd name="connsiteY4" fmla="*/ 580328 h 1220257"/>
                <a:gd name="connsiteX5" fmla="*/ 705412 w 826968"/>
                <a:gd name="connsiteY5" fmla="*/ 584642 h 1220257"/>
                <a:gd name="connsiteX6" fmla="*/ 705412 w 826968"/>
                <a:gd name="connsiteY6" fmla="*/ 584642 h 1220257"/>
                <a:gd name="connsiteX7" fmla="*/ 702276 w 826968"/>
                <a:gd name="connsiteY7" fmla="*/ 600326 h 1220257"/>
                <a:gd name="connsiteX8" fmla="*/ 607384 w 826968"/>
                <a:gd name="connsiteY8" fmla="*/ 790892 h 1220257"/>
                <a:gd name="connsiteX9" fmla="*/ 498769 w 826968"/>
                <a:gd name="connsiteY9" fmla="*/ 955973 h 1220257"/>
                <a:gd name="connsiteX10" fmla="*/ 503082 w 826968"/>
                <a:gd name="connsiteY10" fmla="*/ 971657 h 1220257"/>
                <a:gd name="connsiteX11" fmla="*/ 787756 w 826968"/>
                <a:gd name="connsiteY11" fmla="*/ 1190064 h 1220257"/>
                <a:gd name="connsiteX12" fmla="*/ 826968 w 826968"/>
                <a:gd name="connsiteY12" fmla="*/ 1220257 h 1220257"/>
                <a:gd name="connsiteX13" fmla="*/ 773248 w 826968"/>
                <a:gd name="connsiteY13" fmla="*/ 1211238 h 1220257"/>
                <a:gd name="connsiteX14" fmla="*/ 230563 w 826968"/>
                <a:gd name="connsiteY14" fmla="*/ 1088114 h 1220257"/>
                <a:gd name="connsiteX15" fmla="*/ 57248 w 826968"/>
                <a:gd name="connsiteY15" fmla="*/ 1039885 h 1220257"/>
                <a:gd name="connsiteX16" fmla="*/ 45877 w 826968"/>
                <a:gd name="connsiteY16" fmla="*/ 1024592 h 1220257"/>
                <a:gd name="connsiteX17" fmla="*/ 0 w 826968"/>
                <a:gd name="connsiteY17" fmla="*/ 590130 h 1220257"/>
                <a:gd name="connsiteX18" fmla="*/ 392 w 826968"/>
                <a:gd name="connsiteY18" fmla="*/ 586994 h 1220257"/>
                <a:gd name="connsiteX19" fmla="*/ 13724 w 826968"/>
                <a:gd name="connsiteY19" fmla="*/ 595228 h 1220257"/>
                <a:gd name="connsiteX20" fmla="*/ 116849 w 826968"/>
                <a:gd name="connsiteY20" fmla="*/ 674827 h 1220257"/>
                <a:gd name="connsiteX21" fmla="*/ 133710 w 826968"/>
                <a:gd name="connsiteY21" fmla="*/ 672082 h 1220257"/>
                <a:gd name="connsiteX22" fmla="*/ 336041 w 826968"/>
                <a:gd name="connsiteY22" fmla="*/ 217623 h 1220257"/>
                <a:gd name="connsiteX23" fmla="*/ 356823 w 826968"/>
                <a:gd name="connsiteY23" fmla="*/ 12547 h 1220257"/>
                <a:gd name="connsiteX24" fmla="*/ 355941 w 826968"/>
                <a:gd name="connsiteY24" fmla="*/ 5244 h 1220257"/>
                <a:gd name="connsiteX25" fmla="*/ 361622 w 826968"/>
                <a:gd name="connsiteY25" fmla="*/ 1828 h 1220257"/>
                <a:gd name="connsiteX26" fmla="*/ 361529 w 826968"/>
                <a:gd name="connsiteY26" fmla="*/ 1569 h 1220257"/>
                <a:gd name="connsiteX27" fmla="*/ 362055 w 826968"/>
                <a:gd name="connsiteY27" fmla="*/ 1567 h 1220257"/>
                <a:gd name="connsiteX28" fmla="*/ 362705 w 826968"/>
                <a:gd name="connsiteY28" fmla="*/ 1176 h 1220257"/>
                <a:gd name="connsiteX29" fmla="*/ 362844 w 826968"/>
                <a:gd name="connsiteY29" fmla="*/ 1565 h 1220257"/>
                <a:gd name="connsiteX30" fmla="*/ 604639 w 826968"/>
                <a:gd name="connsiteY30" fmla="*/ 784 h 1220257"/>
                <a:gd name="connsiteX31" fmla="*/ 805401 w 826968"/>
                <a:gd name="connsiteY31" fmla="*/ 0 h 1220257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702276 w 841836"/>
                <a:gd name="connsiteY7" fmla="*/ 600326 h 1227298"/>
                <a:gd name="connsiteX8" fmla="*/ 607384 w 841836"/>
                <a:gd name="connsiteY8" fmla="*/ 790892 h 1227298"/>
                <a:gd name="connsiteX9" fmla="*/ 498769 w 841836"/>
                <a:gd name="connsiteY9" fmla="*/ 955973 h 1227298"/>
                <a:gd name="connsiteX10" fmla="*/ 503082 w 841836"/>
                <a:gd name="connsiteY10" fmla="*/ 971657 h 1227298"/>
                <a:gd name="connsiteX11" fmla="*/ 787756 w 841836"/>
                <a:gd name="connsiteY11" fmla="*/ 1190064 h 1227298"/>
                <a:gd name="connsiteX12" fmla="*/ 826968 w 841836"/>
                <a:gd name="connsiteY12" fmla="*/ 1220257 h 1227298"/>
                <a:gd name="connsiteX13" fmla="*/ 773248 w 841836"/>
                <a:gd name="connsiteY13" fmla="*/ 1211238 h 1227298"/>
                <a:gd name="connsiteX14" fmla="*/ 57248 w 841836"/>
                <a:gd name="connsiteY14" fmla="*/ 1039885 h 1227298"/>
                <a:gd name="connsiteX15" fmla="*/ 45877 w 841836"/>
                <a:gd name="connsiteY15" fmla="*/ 1024592 h 1227298"/>
                <a:gd name="connsiteX16" fmla="*/ 0 w 841836"/>
                <a:gd name="connsiteY16" fmla="*/ 590130 h 1227298"/>
                <a:gd name="connsiteX17" fmla="*/ 392 w 841836"/>
                <a:gd name="connsiteY17" fmla="*/ 586994 h 1227298"/>
                <a:gd name="connsiteX18" fmla="*/ 13724 w 841836"/>
                <a:gd name="connsiteY18" fmla="*/ 595228 h 1227298"/>
                <a:gd name="connsiteX19" fmla="*/ 116849 w 841836"/>
                <a:gd name="connsiteY19" fmla="*/ 674827 h 1227298"/>
                <a:gd name="connsiteX20" fmla="*/ 133710 w 841836"/>
                <a:gd name="connsiteY20" fmla="*/ 672082 h 1227298"/>
                <a:gd name="connsiteX21" fmla="*/ 336041 w 841836"/>
                <a:gd name="connsiteY21" fmla="*/ 217623 h 1227298"/>
                <a:gd name="connsiteX22" fmla="*/ 356823 w 841836"/>
                <a:gd name="connsiteY22" fmla="*/ 12547 h 1227298"/>
                <a:gd name="connsiteX23" fmla="*/ 355941 w 841836"/>
                <a:gd name="connsiteY23" fmla="*/ 5244 h 1227298"/>
                <a:gd name="connsiteX24" fmla="*/ 361622 w 841836"/>
                <a:gd name="connsiteY24" fmla="*/ 1828 h 1227298"/>
                <a:gd name="connsiteX25" fmla="*/ 361529 w 841836"/>
                <a:gd name="connsiteY25" fmla="*/ 1569 h 1227298"/>
                <a:gd name="connsiteX26" fmla="*/ 362055 w 841836"/>
                <a:gd name="connsiteY26" fmla="*/ 1567 h 1227298"/>
                <a:gd name="connsiteX27" fmla="*/ 362705 w 841836"/>
                <a:gd name="connsiteY27" fmla="*/ 1176 h 1227298"/>
                <a:gd name="connsiteX28" fmla="*/ 362844 w 841836"/>
                <a:gd name="connsiteY28" fmla="*/ 1565 h 1227298"/>
                <a:gd name="connsiteX29" fmla="*/ 604639 w 841836"/>
                <a:gd name="connsiteY29" fmla="*/ 784 h 1227298"/>
                <a:gd name="connsiteX30" fmla="*/ 805401 w 841836"/>
                <a:gd name="connsiteY30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705412 w 841836"/>
                <a:gd name="connsiteY6" fmla="*/ 584642 h 1227298"/>
                <a:gd name="connsiteX7" fmla="*/ 607384 w 841836"/>
                <a:gd name="connsiteY7" fmla="*/ 790892 h 1227298"/>
                <a:gd name="connsiteX8" fmla="*/ 498769 w 841836"/>
                <a:gd name="connsiteY8" fmla="*/ 955973 h 1227298"/>
                <a:gd name="connsiteX9" fmla="*/ 503082 w 841836"/>
                <a:gd name="connsiteY9" fmla="*/ 971657 h 1227298"/>
                <a:gd name="connsiteX10" fmla="*/ 787756 w 841836"/>
                <a:gd name="connsiteY10" fmla="*/ 1190064 h 1227298"/>
                <a:gd name="connsiteX11" fmla="*/ 826968 w 841836"/>
                <a:gd name="connsiteY11" fmla="*/ 1220257 h 1227298"/>
                <a:gd name="connsiteX12" fmla="*/ 773248 w 841836"/>
                <a:gd name="connsiteY12" fmla="*/ 1211238 h 1227298"/>
                <a:gd name="connsiteX13" fmla="*/ 57248 w 841836"/>
                <a:gd name="connsiteY13" fmla="*/ 1039885 h 1227298"/>
                <a:gd name="connsiteX14" fmla="*/ 45877 w 841836"/>
                <a:gd name="connsiteY14" fmla="*/ 1024592 h 1227298"/>
                <a:gd name="connsiteX15" fmla="*/ 0 w 841836"/>
                <a:gd name="connsiteY15" fmla="*/ 590130 h 1227298"/>
                <a:gd name="connsiteX16" fmla="*/ 392 w 841836"/>
                <a:gd name="connsiteY16" fmla="*/ 586994 h 1227298"/>
                <a:gd name="connsiteX17" fmla="*/ 13724 w 841836"/>
                <a:gd name="connsiteY17" fmla="*/ 595228 h 1227298"/>
                <a:gd name="connsiteX18" fmla="*/ 116849 w 841836"/>
                <a:gd name="connsiteY18" fmla="*/ 674827 h 1227298"/>
                <a:gd name="connsiteX19" fmla="*/ 133710 w 841836"/>
                <a:gd name="connsiteY19" fmla="*/ 672082 h 1227298"/>
                <a:gd name="connsiteX20" fmla="*/ 336041 w 841836"/>
                <a:gd name="connsiteY20" fmla="*/ 217623 h 1227298"/>
                <a:gd name="connsiteX21" fmla="*/ 356823 w 841836"/>
                <a:gd name="connsiteY21" fmla="*/ 12547 h 1227298"/>
                <a:gd name="connsiteX22" fmla="*/ 355941 w 841836"/>
                <a:gd name="connsiteY22" fmla="*/ 5244 h 1227298"/>
                <a:gd name="connsiteX23" fmla="*/ 361622 w 841836"/>
                <a:gd name="connsiteY23" fmla="*/ 1828 h 1227298"/>
                <a:gd name="connsiteX24" fmla="*/ 361529 w 841836"/>
                <a:gd name="connsiteY24" fmla="*/ 1569 h 1227298"/>
                <a:gd name="connsiteX25" fmla="*/ 362055 w 841836"/>
                <a:gd name="connsiteY25" fmla="*/ 1567 h 1227298"/>
                <a:gd name="connsiteX26" fmla="*/ 362705 w 841836"/>
                <a:gd name="connsiteY26" fmla="*/ 1176 h 1227298"/>
                <a:gd name="connsiteX27" fmla="*/ 362844 w 841836"/>
                <a:gd name="connsiteY27" fmla="*/ 1565 h 1227298"/>
                <a:gd name="connsiteX28" fmla="*/ 604639 w 841836"/>
                <a:gd name="connsiteY28" fmla="*/ 784 h 1227298"/>
                <a:gd name="connsiteX29" fmla="*/ 805401 w 841836"/>
                <a:gd name="connsiteY29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705412 w 841836"/>
                <a:gd name="connsiteY5" fmla="*/ 584642 h 1227298"/>
                <a:gd name="connsiteX6" fmla="*/ 607384 w 841836"/>
                <a:gd name="connsiteY6" fmla="*/ 790892 h 1227298"/>
                <a:gd name="connsiteX7" fmla="*/ 498769 w 841836"/>
                <a:gd name="connsiteY7" fmla="*/ 955973 h 1227298"/>
                <a:gd name="connsiteX8" fmla="*/ 503082 w 841836"/>
                <a:gd name="connsiteY8" fmla="*/ 971657 h 1227298"/>
                <a:gd name="connsiteX9" fmla="*/ 787756 w 841836"/>
                <a:gd name="connsiteY9" fmla="*/ 1190064 h 1227298"/>
                <a:gd name="connsiteX10" fmla="*/ 826968 w 841836"/>
                <a:gd name="connsiteY10" fmla="*/ 1220257 h 1227298"/>
                <a:gd name="connsiteX11" fmla="*/ 773248 w 841836"/>
                <a:gd name="connsiteY11" fmla="*/ 1211238 h 1227298"/>
                <a:gd name="connsiteX12" fmla="*/ 57248 w 841836"/>
                <a:gd name="connsiteY12" fmla="*/ 1039885 h 1227298"/>
                <a:gd name="connsiteX13" fmla="*/ 45877 w 841836"/>
                <a:gd name="connsiteY13" fmla="*/ 1024592 h 1227298"/>
                <a:gd name="connsiteX14" fmla="*/ 0 w 841836"/>
                <a:gd name="connsiteY14" fmla="*/ 590130 h 1227298"/>
                <a:gd name="connsiteX15" fmla="*/ 392 w 841836"/>
                <a:gd name="connsiteY15" fmla="*/ 586994 h 1227298"/>
                <a:gd name="connsiteX16" fmla="*/ 13724 w 841836"/>
                <a:gd name="connsiteY16" fmla="*/ 595228 h 1227298"/>
                <a:gd name="connsiteX17" fmla="*/ 116849 w 841836"/>
                <a:gd name="connsiteY17" fmla="*/ 674827 h 1227298"/>
                <a:gd name="connsiteX18" fmla="*/ 133710 w 841836"/>
                <a:gd name="connsiteY18" fmla="*/ 672082 h 1227298"/>
                <a:gd name="connsiteX19" fmla="*/ 336041 w 841836"/>
                <a:gd name="connsiteY19" fmla="*/ 217623 h 1227298"/>
                <a:gd name="connsiteX20" fmla="*/ 356823 w 841836"/>
                <a:gd name="connsiteY20" fmla="*/ 12547 h 1227298"/>
                <a:gd name="connsiteX21" fmla="*/ 355941 w 841836"/>
                <a:gd name="connsiteY21" fmla="*/ 5244 h 1227298"/>
                <a:gd name="connsiteX22" fmla="*/ 361622 w 841836"/>
                <a:gd name="connsiteY22" fmla="*/ 1828 h 1227298"/>
                <a:gd name="connsiteX23" fmla="*/ 361529 w 841836"/>
                <a:gd name="connsiteY23" fmla="*/ 1569 h 1227298"/>
                <a:gd name="connsiteX24" fmla="*/ 362055 w 841836"/>
                <a:gd name="connsiteY24" fmla="*/ 1567 h 1227298"/>
                <a:gd name="connsiteX25" fmla="*/ 362705 w 841836"/>
                <a:gd name="connsiteY25" fmla="*/ 1176 h 1227298"/>
                <a:gd name="connsiteX26" fmla="*/ 362844 w 841836"/>
                <a:gd name="connsiteY26" fmla="*/ 1565 h 1227298"/>
                <a:gd name="connsiteX27" fmla="*/ 604639 w 841836"/>
                <a:gd name="connsiteY27" fmla="*/ 784 h 1227298"/>
                <a:gd name="connsiteX28" fmla="*/ 805401 w 841836"/>
                <a:gd name="connsiteY28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708549 w 841836"/>
                <a:gd name="connsiteY4" fmla="*/ 580328 h 1227298"/>
                <a:gd name="connsiteX5" fmla="*/ 607384 w 841836"/>
                <a:gd name="connsiteY5" fmla="*/ 790892 h 1227298"/>
                <a:gd name="connsiteX6" fmla="*/ 498769 w 841836"/>
                <a:gd name="connsiteY6" fmla="*/ 955973 h 1227298"/>
                <a:gd name="connsiteX7" fmla="*/ 503082 w 841836"/>
                <a:gd name="connsiteY7" fmla="*/ 971657 h 1227298"/>
                <a:gd name="connsiteX8" fmla="*/ 787756 w 841836"/>
                <a:gd name="connsiteY8" fmla="*/ 1190064 h 1227298"/>
                <a:gd name="connsiteX9" fmla="*/ 826968 w 841836"/>
                <a:gd name="connsiteY9" fmla="*/ 1220257 h 1227298"/>
                <a:gd name="connsiteX10" fmla="*/ 773248 w 841836"/>
                <a:gd name="connsiteY10" fmla="*/ 1211238 h 1227298"/>
                <a:gd name="connsiteX11" fmla="*/ 57248 w 841836"/>
                <a:gd name="connsiteY11" fmla="*/ 1039885 h 1227298"/>
                <a:gd name="connsiteX12" fmla="*/ 45877 w 841836"/>
                <a:gd name="connsiteY12" fmla="*/ 1024592 h 1227298"/>
                <a:gd name="connsiteX13" fmla="*/ 0 w 841836"/>
                <a:gd name="connsiteY13" fmla="*/ 590130 h 1227298"/>
                <a:gd name="connsiteX14" fmla="*/ 392 w 841836"/>
                <a:gd name="connsiteY14" fmla="*/ 586994 h 1227298"/>
                <a:gd name="connsiteX15" fmla="*/ 13724 w 841836"/>
                <a:gd name="connsiteY15" fmla="*/ 595228 h 1227298"/>
                <a:gd name="connsiteX16" fmla="*/ 116849 w 841836"/>
                <a:gd name="connsiteY16" fmla="*/ 674827 h 1227298"/>
                <a:gd name="connsiteX17" fmla="*/ 133710 w 841836"/>
                <a:gd name="connsiteY17" fmla="*/ 672082 h 1227298"/>
                <a:gd name="connsiteX18" fmla="*/ 336041 w 841836"/>
                <a:gd name="connsiteY18" fmla="*/ 217623 h 1227298"/>
                <a:gd name="connsiteX19" fmla="*/ 356823 w 841836"/>
                <a:gd name="connsiteY19" fmla="*/ 12547 h 1227298"/>
                <a:gd name="connsiteX20" fmla="*/ 355941 w 841836"/>
                <a:gd name="connsiteY20" fmla="*/ 5244 h 1227298"/>
                <a:gd name="connsiteX21" fmla="*/ 361622 w 841836"/>
                <a:gd name="connsiteY21" fmla="*/ 1828 h 1227298"/>
                <a:gd name="connsiteX22" fmla="*/ 361529 w 841836"/>
                <a:gd name="connsiteY22" fmla="*/ 1569 h 1227298"/>
                <a:gd name="connsiteX23" fmla="*/ 362055 w 841836"/>
                <a:gd name="connsiteY23" fmla="*/ 1567 h 1227298"/>
                <a:gd name="connsiteX24" fmla="*/ 362705 w 841836"/>
                <a:gd name="connsiteY24" fmla="*/ 1176 h 1227298"/>
                <a:gd name="connsiteX25" fmla="*/ 362844 w 841836"/>
                <a:gd name="connsiteY25" fmla="*/ 1565 h 1227298"/>
                <a:gd name="connsiteX26" fmla="*/ 604639 w 841836"/>
                <a:gd name="connsiteY26" fmla="*/ 784 h 1227298"/>
                <a:gd name="connsiteX27" fmla="*/ 805401 w 841836"/>
                <a:gd name="connsiteY27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748545 w 841836"/>
                <a:gd name="connsiteY3" fmla="*/ 468968 h 1227298"/>
                <a:gd name="connsiteX4" fmla="*/ 607384 w 841836"/>
                <a:gd name="connsiteY4" fmla="*/ 790892 h 1227298"/>
                <a:gd name="connsiteX5" fmla="*/ 498769 w 841836"/>
                <a:gd name="connsiteY5" fmla="*/ 955973 h 1227298"/>
                <a:gd name="connsiteX6" fmla="*/ 503082 w 841836"/>
                <a:gd name="connsiteY6" fmla="*/ 971657 h 1227298"/>
                <a:gd name="connsiteX7" fmla="*/ 787756 w 841836"/>
                <a:gd name="connsiteY7" fmla="*/ 1190064 h 1227298"/>
                <a:gd name="connsiteX8" fmla="*/ 826968 w 841836"/>
                <a:gd name="connsiteY8" fmla="*/ 1220257 h 1227298"/>
                <a:gd name="connsiteX9" fmla="*/ 773248 w 841836"/>
                <a:gd name="connsiteY9" fmla="*/ 1211238 h 1227298"/>
                <a:gd name="connsiteX10" fmla="*/ 57248 w 841836"/>
                <a:gd name="connsiteY10" fmla="*/ 1039885 h 1227298"/>
                <a:gd name="connsiteX11" fmla="*/ 45877 w 841836"/>
                <a:gd name="connsiteY11" fmla="*/ 1024592 h 1227298"/>
                <a:gd name="connsiteX12" fmla="*/ 0 w 841836"/>
                <a:gd name="connsiteY12" fmla="*/ 590130 h 1227298"/>
                <a:gd name="connsiteX13" fmla="*/ 392 w 841836"/>
                <a:gd name="connsiteY13" fmla="*/ 586994 h 1227298"/>
                <a:gd name="connsiteX14" fmla="*/ 13724 w 841836"/>
                <a:gd name="connsiteY14" fmla="*/ 595228 h 1227298"/>
                <a:gd name="connsiteX15" fmla="*/ 116849 w 841836"/>
                <a:gd name="connsiteY15" fmla="*/ 674827 h 1227298"/>
                <a:gd name="connsiteX16" fmla="*/ 133710 w 841836"/>
                <a:gd name="connsiteY16" fmla="*/ 672082 h 1227298"/>
                <a:gd name="connsiteX17" fmla="*/ 336041 w 841836"/>
                <a:gd name="connsiteY17" fmla="*/ 217623 h 1227298"/>
                <a:gd name="connsiteX18" fmla="*/ 356823 w 841836"/>
                <a:gd name="connsiteY18" fmla="*/ 12547 h 1227298"/>
                <a:gd name="connsiteX19" fmla="*/ 355941 w 841836"/>
                <a:gd name="connsiteY19" fmla="*/ 5244 h 1227298"/>
                <a:gd name="connsiteX20" fmla="*/ 361622 w 841836"/>
                <a:gd name="connsiteY20" fmla="*/ 1828 h 1227298"/>
                <a:gd name="connsiteX21" fmla="*/ 361529 w 841836"/>
                <a:gd name="connsiteY21" fmla="*/ 1569 h 1227298"/>
                <a:gd name="connsiteX22" fmla="*/ 362055 w 841836"/>
                <a:gd name="connsiteY22" fmla="*/ 1567 h 1227298"/>
                <a:gd name="connsiteX23" fmla="*/ 362705 w 841836"/>
                <a:gd name="connsiteY23" fmla="*/ 1176 h 1227298"/>
                <a:gd name="connsiteX24" fmla="*/ 362844 w 841836"/>
                <a:gd name="connsiteY24" fmla="*/ 1565 h 1227298"/>
                <a:gd name="connsiteX25" fmla="*/ 604639 w 841836"/>
                <a:gd name="connsiteY25" fmla="*/ 784 h 1227298"/>
                <a:gd name="connsiteX26" fmla="*/ 805401 w 841836"/>
                <a:gd name="connsiteY26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604639 w 841836"/>
                <a:gd name="connsiteY24" fmla="*/ 784 h 1227298"/>
                <a:gd name="connsiteX25" fmla="*/ 805401 w 841836"/>
                <a:gd name="connsiteY25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41836"/>
                <a:gd name="connsiteY0" fmla="*/ 0 h 1227298"/>
                <a:gd name="connsiteX1" fmla="*/ 819517 w 841836"/>
                <a:gd name="connsiteY1" fmla="*/ 13332 h 1227298"/>
                <a:gd name="connsiteX2" fmla="*/ 797951 w 841836"/>
                <a:gd name="connsiteY2" fmla="*/ 262324 h 1227298"/>
                <a:gd name="connsiteX3" fmla="*/ 607384 w 841836"/>
                <a:gd name="connsiteY3" fmla="*/ 790892 h 1227298"/>
                <a:gd name="connsiteX4" fmla="*/ 498769 w 841836"/>
                <a:gd name="connsiteY4" fmla="*/ 955973 h 1227298"/>
                <a:gd name="connsiteX5" fmla="*/ 503082 w 841836"/>
                <a:gd name="connsiteY5" fmla="*/ 971657 h 1227298"/>
                <a:gd name="connsiteX6" fmla="*/ 787756 w 841836"/>
                <a:gd name="connsiteY6" fmla="*/ 1190064 h 1227298"/>
                <a:gd name="connsiteX7" fmla="*/ 826968 w 841836"/>
                <a:gd name="connsiteY7" fmla="*/ 1220257 h 1227298"/>
                <a:gd name="connsiteX8" fmla="*/ 773248 w 841836"/>
                <a:gd name="connsiteY8" fmla="*/ 1211238 h 1227298"/>
                <a:gd name="connsiteX9" fmla="*/ 57248 w 841836"/>
                <a:gd name="connsiteY9" fmla="*/ 1039885 h 1227298"/>
                <a:gd name="connsiteX10" fmla="*/ 45877 w 841836"/>
                <a:gd name="connsiteY10" fmla="*/ 1024592 h 1227298"/>
                <a:gd name="connsiteX11" fmla="*/ 0 w 841836"/>
                <a:gd name="connsiteY11" fmla="*/ 590130 h 1227298"/>
                <a:gd name="connsiteX12" fmla="*/ 392 w 841836"/>
                <a:gd name="connsiteY12" fmla="*/ 586994 h 1227298"/>
                <a:gd name="connsiteX13" fmla="*/ 13724 w 841836"/>
                <a:gd name="connsiteY13" fmla="*/ 595228 h 1227298"/>
                <a:gd name="connsiteX14" fmla="*/ 116849 w 841836"/>
                <a:gd name="connsiteY14" fmla="*/ 674827 h 1227298"/>
                <a:gd name="connsiteX15" fmla="*/ 133710 w 841836"/>
                <a:gd name="connsiteY15" fmla="*/ 672082 h 1227298"/>
                <a:gd name="connsiteX16" fmla="*/ 336041 w 841836"/>
                <a:gd name="connsiteY16" fmla="*/ 217623 h 1227298"/>
                <a:gd name="connsiteX17" fmla="*/ 356823 w 841836"/>
                <a:gd name="connsiteY17" fmla="*/ 12547 h 1227298"/>
                <a:gd name="connsiteX18" fmla="*/ 355941 w 841836"/>
                <a:gd name="connsiteY18" fmla="*/ 5244 h 1227298"/>
                <a:gd name="connsiteX19" fmla="*/ 361622 w 841836"/>
                <a:gd name="connsiteY19" fmla="*/ 1828 h 1227298"/>
                <a:gd name="connsiteX20" fmla="*/ 361529 w 841836"/>
                <a:gd name="connsiteY20" fmla="*/ 1569 h 1227298"/>
                <a:gd name="connsiteX21" fmla="*/ 362055 w 841836"/>
                <a:gd name="connsiteY21" fmla="*/ 1567 h 1227298"/>
                <a:gd name="connsiteX22" fmla="*/ 362705 w 841836"/>
                <a:gd name="connsiteY22" fmla="*/ 1176 h 1227298"/>
                <a:gd name="connsiteX23" fmla="*/ 362844 w 841836"/>
                <a:gd name="connsiteY23" fmla="*/ 1565 h 1227298"/>
                <a:gd name="connsiteX24" fmla="*/ 805401 w 841836"/>
                <a:gd name="connsiteY24" fmla="*/ 0 h 1227298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787756 w 826968"/>
                <a:gd name="connsiteY6" fmla="*/ 1190064 h 1220257"/>
                <a:gd name="connsiteX7" fmla="*/ 826968 w 826968"/>
                <a:gd name="connsiteY7" fmla="*/ 1220257 h 1220257"/>
                <a:gd name="connsiteX8" fmla="*/ 773248 w 826968"/>
                <a:gd name="connsiteY8" fmla="*/ 1211238 h 1220257"/>
                <a:gd name="connsiteX9" fmla="*/ 57248 w 826968"/>
                <a:gd name="connsiteY9" fmla="*/ 1039885 h 1220257"/>
                <a:gd name="connsiteX10" fmla="*/ 45877 w 826968"/>
                <a:gd name="connsiteY10" fmla="*/ 1024592 h 1220257"/>
                <a:gd name="connsiteX11" fmla="*/ 0 w 826968"/>
                <a:gd name="connsiteY11" fmla="*/ 590130 h 1220257"/>
                <a:gd name="connsiteX12" fmla="*/ 392 w 826968"/>
                <a:gd name="connsiteY12" fmla="*/ 586994 h 1220257"/>
                <a:gd name="connsiteX13" fmla="*/ 13724 w 826968"/>
                <a:gd name="connsiteY13" fmla="*/ 595228 h 1220257"/>
                <a:gd name="connsiteX14" fmla="*/ 116849 w 826968"/>
                <a:gd name="connsiteY14" fmla="*/ 674827 h 1220257"/>
                <a:gd name="connsiteX15" fmla="*/ 133710 w 826968"/>
                <a:gd name="connsiteY15" fmla="*/ 672082 h 1220257"/>
                <a:gd name="connsiteX16" fmla="*/ 336041 w 826968"/>
                <a:gd name="connsiteY16" fmla="*/ 217623 h 1220257"/>
                <a:gd name="connsiteX17" fmla="*/ 356823 w 826968"/>
                <a:gd name="connsiteY17" fmla="*/ 12547 h 1220257"/>
                <a:gd name="connsiteX18" fmla="*/ 355941 w 826968"/>
                <a:gd name="connsiteY18" fmla="*/ 5244 h 1220257"/>
                <a:gd name="connsiteX19" fmla="*/ 361622 w 826968"/>
                <a:gd name="connsiteY19" fmla="*/ 1828 h 1220257"/>
                <a:gd name="connsiteX20" fmla="*/ 361529 w 826968"/>
                <a:gd name="connsiteY20" fmla="*/ 1569 h 1220257"/>
                <a:gd name="connsiteX21" fmla="*/ 362055 w 826968"/>
                <a:gd name="connsiteY21" fmla="*/ 1567 h 1220257"/>
                <a:gd name="connsiteX22" fmla="*/ 362705 w 826968"/>
                <a:gd name="connsiteY22" fmla="*/ 1176 h 1220257"/>
                <a:gd name="connsiteX23" fmla="*/ 362844 w 826968"/>
                <a:gd name="connsiteY23" fmla="*/ 1565 h 1220257"/>
                <a:gd name="connsiteX24" fmla="*/ 805401 w 826968"/>
                <a:gd name="connsiteY24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791469 w 830681"/>
                <a:gd name="connsiteY6" fmla="*/ 1190064 h 1220257"/>
                <a:gd name="connsiteX7" fmla="*/ 830681 w 830681"/>
                <a:gd name="connsiteY7" fmla="*/ 1220257 h 1220257"/>
                <a:gd name="connsiteX8" fmla="*/ 60961 w 830681"/>
                <a:gd name="connsiteY8" fmla="*/ 1039885 h 1220257"/>
                <a:gd name="connsiteX9" fmla="*/ 49590 w 830681"/>
                <a:gd name="connsiteY9" fmla="*/ 1024592 h 1220257"/>
                <a:gd name="connsiteX10" fmla="*/ 3713 w 830681"/>
                <a:gd name="connsiteY10" fmla="*/ 590130 h 1220257"/>
                <a:gd name="connsiteX11" fmla="*/ 4105 w 830681"/>
                <a:gd name="connsiteY11" fmla="*/ 586994 h 1220257"/>
                <a:gd name="connsiteX12" fmla="*/ 17437 w 830681"/>
                <a:gd name="connsiteY12" fmla="*/ 595228 h 1220257"/>
                <a:gd name="connsiteX13" fmla="*/ 120562 w 830681"/>
                <a:gd name="connsiteY13" fmla="*/ 674827 h 1220257"/>
                <a:gd name="connsiteX14" fmla="*/ 137423 w 830681"/>
                <a:gd name="connsiteY14" fmla="*/ 672082 h 1220257"/>
                <a:gd name="connsiteX15" fmla="*/ 339754 w 830681"/>
                <a:gd name="connsiteY15" fmla="*/ 217623 h 1220257"/>
                <a:gd name="connsiteX16" fmla="*/ 360536 w 830681"/>
                <a:gd name="connsiteY16" fmla="*/ 12547 h 1220257"/>
                <a:gd name="connsiteX17" fmla="*/ 359654 w 830681"/>
                <a:gd name="connsiteY17" fmla="*/ 5244 h 1220257"/>
                <a:gd name="connsiteX18" fmla="*/ 365335 w 830681"/>
                <a:gd name="connsiteY18" fmla="*/ 1828 h 1220257"/>
                <a:gd name="connsiteX19" fmla="*/ 365242 w 830681"/>
                <a:gd name="connsiteY19" fmla="*/ 1569 h 1220257"/>
                <a:gd name="connsiteX20" fmla="*/ 365768 w 830681"/>
                <a:gd name="connsiteY20" fmla="*/ 1567 h 1220257"/>
                <a:gd name="connsiteX21" fmla="*/ 366418 w 830681"/>
                <a:gd name="connsiteY21" fmla="*/ 1176 h 1220257"/>
                <a:gd name="connsiteX22" fmla="*/ 366557 w 830681"/>
                <a:gd name="connsiteY22" fmla="*/ 1565 h 1220257"/>
                <a:gd name="connsiteX23" fmla="*/ 809114 w 830681"/>
                <a:gd name="connsiteY23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9114 w 830681"/>
                <a:gd name="connsiteY0" fmla="*/ 0 h 1220257"/>
                <a:gd name="connsiteX1" fmla="*/ 823230 w 830681"/>
                <a:gd name="connsiteY1" fmla="*/ 13332 h 1220257"/>
                <a:gd name="connsiteX2" fmla="*/ 801664 w 830681"/>
                <a:gd name="connsiteY2" fmla="*/ 262324 h 1220257"/>
                <a:gd name="connsiteX3" fmla="*/ 611097 w 830681"/>
                <a:gd name="connsiteY3" fmla="*/ 790892 h 1220257"/>
                <a:gd name="connsiteX4" fmla="*/ 502482 w 830681"/>
                <a:gd name="connsiteY4" fmla="*/ 955973 h 1220257"/>
                <a:gd name="connsiteX5" fmla="*/ 506795 w 830681"/>
                <a:gd name="connsiteY5" fmla="*/ 971657 h 1220257"/>
                <a:gd name="connsiteX6" fmla="*/ 830681 w 830681"/>
                <a:gd name="connsiteY6" fmla="*/ 1220257 h 1220257"/>
                <a:gd name="connsiteX7" fmla="*/ 60961 w 830681"/>
                <a:gd name="connsiteY7" fmla="*/ 1039885 h 1220257"/>
                <a:gd name="connsiteX8" fmla="*/ 49590 w 830681"/>
                <a:gd name="connsiteY8" fmla="*/ 1024592 h 1220257"/>
                <a:gd name="connsiteX9" fmla="*/ 3713 w 830681"/>
                <a:gd name="connsiteY9" fmla="*/ 590130 h 1220257"/>
                <a:gd name="connsiteX10" fmla="*/ 4105 w 830681"/>
                <a:gd name="connsiteY10" fmla="*/ 586994 h 1220257"/>
                <a:gd name="connsiteX11" fmla="*/ 17437 w 830681"/>
                <a:gd name="connsiteY11" fmla="*/ 595228 h 1220257"/>
                <a:gd name="connsiteX12" fmla="*/ 120562 w 830681"/>
                <a:gd name="connsiteY12" fmla="*/ 674827 h 1220257"/>
                <a:gd name="connsiteX13" fmla="*/ 137423 w 830681"/>
                <a:gd name="connsiteY13" fmla="*/ 672082 h 1220257"/>
                <a:gd name="connsiteX14" fmla="*/ 339754 w 830681"/>
                <a:gd name="connsiteY14" fmla="*/ 217623 h 1220257"/>
                <a:gd name="connsiteX15" fmla="*/ 360536 w 830681"/>
                <a:gd name="connsiteY15" fmla="*/ 12547 h 1220257"/>
                <a:gd name="connsiteX16" fmla="*/ 359654 w 830681"/>
                <a:gd name="connsiteY16" fmla="*/ 5244 h 1220257"/>
                <a:gd name="connsiteX17" fmla="*/ 365335 w 830681"/>
                <a:gd name="connsiteY17" fmla="*/ 1828 h 1220257"/>
                <a:gd name="connsiteX18" fmla="*/ 365242 w 830681"/>
                <a:gd name="connsiteY18" fmla="*/ 1569 h 1220257"/>
                <a:gd name="connsiteX19" fmla="*/ 365768 w 830681"/>
                <a:gd name="connsiteY19" fmla="*/ 1567 h 1220257"/>
                <a:gd name="connsiteX20" fmla="*/ 366418 w 830681"/>
                <a:gd name="connsiteY20" fmla="*/ 1176 h 1220257"/>
                <a:gd name="connsiteX21" fmla="*/ 366557 w 830681"/>
                <a:gd name="connsiteY21" fmla="*/ 1565 h 1220257"/>
                <a:gd name="connsiteX22" fmla="*/ 809114 w 830681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  <a:gd name="connsiteX0" fmla="*/ 805401 w 826968"/>
                <a:gd name="connsiteY0" fmla="*/ 0 h 1220257"/>
                <a:gd name="connsiteX1" fmla="*/ 819517 w 826968"/>
                <a:gd name="connsiteY1" fmla="*/ 13332 h 1220257"/>
                <a:gd name="connsiteX2" fmla="*/ 797951 w 826968"/>
                <a:gd name="connsiteY2" fmla="*/ 262324 h 1220257"/>
                <a:gd name="connsiteX3" fmla="*/ 607384 w 826968"/>
                <a:gd name="connsiteY3" fmla="*/ 790892 h 1220257"/>
                <a:gd name="connsiteX4" fmla="*/ 498769 w 826968"/>
                <a:gd name="connsiteY4" fmla="*/ 955973 h 1220257"/>
                <a:gd name="connsiteX5" fmla="*/ 503082 w 826968"/>
                <a:gd name="connsiteY5" fmla="*/ 971657 h 1220257"/>
                <a:gd name="connsiteX6" fmla="*/ 826968 w 826968"/>
                <a:gd name="connsiteY6" fmla="*/ 1220257 h 1220257"/>
                <a:gd name="connsiteX7" fmla="*/ 57248 w 826968"/>
                <a:gd name="connsiteY7" fmla="*/ 1039885 h 1220257"/>
                <a:gd name="connsiteX8" fmla="*/ 45877 w 826968"/>
                <a:gd name="connsiteY8" fmla="*/ 1024592 h 1220257"/>
                <a:gd name="connsiteX9" fmla="*/ 0 w 826968"/>
                <a:gd name="connsiteY9" fmla="*/ 590130 h 1220257"/>
                <a:gd name="connsiteX10" fmla="*/ 392 w 826968"/>
                <a:gd name="connsiteY10" fmla="*/ 586994 h 1220257"/>
                <a:gd name="connsiteX11" fmla="*/ 13724 w 826968"/>
                <a:gd name="connsiteY11" fmla="*/ 595228 h 1220257"/>
                <a:gd name="connsiteX12" fmla="*/ 116849 w 826968"/>
                <a:gd name="connsiteY12" fmla="*/ 674827 h 1220257"/>
                <a:gd name="connsiteX13" fmla="*/ 133710 w 826968"/>
                <a:gd name="connsiteY13" fmla="*/ 672082 h 1220257"/>
                <a:gd name="connsiteX14" fmla="*/ 336041 w 826968"/>
                <a:gd name="connsiteY14" fmla="*/ 217623 h 1220257"/>
                <a:gd name="connsiteX15" fmla="*/ 356823 w 826968"/>
                <a:gd name="connsiteY15" fmla="*/ 12547 h 1220257"/>
                <a:gd name="connsiteX16" fmla="*/ 355941 w 826968"/>
                <a:gd name="connsiteY16" fmla="*/ 5244 h 1220257"/>
                <a:gd name="connsiteX17" fmla="*/ 361622 w 826968"/>
                <a:gd name="connsiteY17" fmla="*/ 1828 h 1220257"/>
                <a:gd name="connsiteX18" fmla="*/ 361529 w 826968"/>
                <a:gd name="connsiteY18" fmla="*/ 1569 h 1220257"/>
                <a:gd name="connsiteX19" fmla="*/ 362055 w 826968"/>
                <a:gd name="connsiteY19" fmla="*/ 1567 h 1220257"/>
                <a:gd name="connsiteX20" fmla="*/ 362705 w 826968"/>
                <a:gd name="connsiteY20" fmla="*/ 1176 h 1220257"/>
                <a:gd name="connsiteX21" fmla="*/ 362844 w 826968"/>
                <a:gd name="connsiteY21" fmla="*/ 1565 h 1220257"/>
                <a:gd name="connsiteX22" fmla="*/ 805401 w 826968"/>
                <a:gd name="connsiteY22" fmla="*/ 0 h 1220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26968" h="1220257">
                  <a:moveTo>
                    <a:pt x="805401" y="0"/>
                  </a:moveTo>
                  <a:cubicBezTo>
                    <a:pt x="815988" y="0"/>
                    <a:pt x="819517" y="1961"/>
                    <a:pt x="819517" y="13332"/>
                  </a:cubicBezTo>
                  <a:cubicBezTo>
                    <a:pt x="819125" y="96852"/>
                    <a:pt x="811675" y="179980"/>
                    <a:pt x="797951" y="262324"/>
                  </a:cubicBezTo>
                  <a:cubicBezTo>
                    <a:pt x="763814" y="497828"/>
                    <a:pt x="663335" y="680154"/>
                    <a:pt x="607384" y="790892"/>
                  </a:cubicBezTo>
                  <a:cubicBezTo>
                    <a:pt x="573270" y="847357"/>
                    <a:pt x="539156" y="903821"/>
                    <a:pt x="498769" y="955973"/>
                  </a:cubicBezTo>
                  <a:cubicBezTo>
                    <a:pt x="491711" y="964991"/>
                    <a:pt x="497592" y="967343"/>
                    <a:pt x="503082" y="971657"/>
                  </a:cubicBezTo>
                  <a:lnTo>
                    <a:pt x="826968" y="1220257"/>
                  </a:lnTo>
                  <a:cubicBezTo>
                    <a:pt x="676000" y="1192793"/>
                    <a:pt x="204593" y="1088220"/>
                    <a:pt x="57248" y="1039885"/>
                  </a:cubicBezTo>
                  <a:cubicBezTo>
                    <a:pt x="42256" y="1034967"/>
                    <a:pt x="45877" y="1039306"/>
                    <a:pt x="45877" y="1024592"/>
                  </a:cubicBezTo>
                  <a:cubicBezTo>
                    <a:pt x="40387" y="878726"/>
                    <a:pt x="26271" y="733644"/>
                    <a:pt x="0" y="590130"/>
                  </a:cubicBezTo>
                  <a:cubicBezTo>
                    <a:pt x="0" y="589347"/>
                    <a:pt x="0" y="588170"/>
                    <a:pt x="392" y="586994"/>
                  </a:cubicBezTo>
                  <a:cubicBezTo>
                    <a:pt x="6274" y="587386"/>
                    <a:pt x="9802" y="592091"/>
                    <a:pt x="13724" y="595228"/>
                  </a:cubicBezTo>
                  <a:cubicBezTo>
                    <a:pt x="48230" y="621500"/>
                    <a:pt x="82736" y="647771"/>
                    <a:pt x="116849" y="674827"/>
                  </a:cubicBezTo>
                  <a:cubicBezTo>
                    <a:pt x="124692" y="681101"/>
                    <a:pt x="128221" y="679533"/>
                    <a:pt x="133710" y="672082"/>
                  </a:cubicBezTo>
                  <a:cubicBezTo>
                    <a:pt x="235268" y="535627"/>
                    <a:pt x="303104" y="384271"/>
                    <a:pt x="336041" y="217623"/>
                  </a:cubicBezTo>
                  <a:cubicBezTo>
                    <a:pt x="349373" y="150179"/>
                    <a:pt x="356431" y="81560"/>
                    <a:pt x="356823" y="12547"/>
                  </a:cubicBezTo>
                  <a:cubicBezTo>
                    <a:pt x="356823" y="10587"/>
                    <a:pt x="355745" y="7646"/>
                    <a:pt x="355941" y="5244"/>
                  </a:cubicBezTo>
                  <a:lnTo>
                    <a:pt x="361622" y="1828"/>
                  </a:lnTo>
                  <a:cubicBezTo>
                    <a:pt x="361591" y="1742"/>
                    <a:pt x="361560" y="1655"/>
                    <a:pt x="361529" y="1569"/>
                  </a:cubicBezTo>
                  <a:lnTo>
                    <a:pt x="362055" y="1567"/>
                  </a:lnTo>
                  <a:lnTo>
                    <a:pt x="362705" y="1176"/>
                  </a:lnTo>
                  <a:cubicBezTo>
                    <a:pt x="362751" y="1306"/>
                    <a:pt x="362798" y="1435"/>
                    <a:pt x="362844" y="1565"/>
                  </a:cubicBezTo>
                  <a:lnTo>
                    <a:pt x="805401" y="0"/>
                  </a:lnTo>
                  <a:close/>
                </a:path>
              </a:pathLst>
            </a:custGeom>
            <a:solidFill>
              <a:schemeClr val="accent1"/>
            </a:solidFill>
            <a:ln w="722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728F0CE-8292-D6FB-BA22-ADE76C95A8C1}"/>
              </a:ext>
            </a:extLst>
          </p:cNvPr>
          <p:cNvSpPr txBox="1"/>
          <p:nvPr/>
        </p:nvSpPr>
        <p:spPr>
          <a:xfrm>
            <a:off x="6610662" y="1966378"/>
            <a:ext cx="55813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401F4E"/>
                </a:solidFill>
                <a:latin typeface="+mj-lt"/>
                <a:ea typeface="+mj-ea"/>
                <a:cs typeface="+mj-cs"/>
              </a:rPr>
              <a:t>Increase levels of investment in education and training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BCF7F3-DC64-55AF-EDE7-9E3E19ADE12C}"/>
              </a:ext>
            </a:extLst>
          </p:cNvPr>
          <p:cNvSpPr txBox="1"/>
          <p:nvPr/>
        </p:nvSpPr>
        <p:spPr>
          <a:xfrm>
            <a:off x="6619271" y="2991582"/>
            <a:ext cx="5572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401F4E"/>
                </a:solidFill>
                <a:latin typeface="+mj-lt"/>
                <a:ea typeface="+mj-ea"/>
                <a:cs typeface="+mj-cs"/>
              </a:rPr>
              <a:t>Provide learnerships that lead to recognized occupational qualifications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B0B2B6-E7D0-D143-1300-B6B43DDF7FF9}"/>
              </a:ext>
            </a:extLst>
          </p:cNvPr>
          <p:cNvSpPr txBox="1"/>
          <p:nvPr/>
        </p:nvSpPr>
        <p:spPr>
          <a:xfrm>
            <a:off x="6610662" y="4177511"/>
            <a:ext cx="5572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401F4E"/>
                </a:solidFill>
                <a:latin typeface="+mj-lt"/>
                <a:ea typeface="+mj-ea"/>
                <a:cs typeface="+mj-cs"/>
              </a:rPr>
              <a:t>Encourage participation in learnership and training </a:t>
            </a:r>
            <a:r>
              <a:rPr lang="en-US" altLang="ko-KR" sz="2000" b="1" dirty="0" err="1">
                <a:solidFill>
                  <a:srgbClr val="401F4E"/>
                </a:solidFill>
                <a:latin typeface="+mj-lt"/>
                <a:ea typeface="+mj-ea"/>
                <a:cs typeface="+mj-cs"/>
              </a:rPr>
              <a:t>programmes</a:t>
            </a:r>
            <a:r>
              <a:rPr lang="en-US" altLang="ko-KR" sz="2000" b="1" dirty="0">
                <a:solidFill>
                  <a:srgbClr val="401F4E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870706-7C8A-FC0F-9C6D-E49D27579A2B}"/>
              </a:ext>
            </a:extLst>
          </p:cNvPr>
          <p:cNvSpPr txBox="1"/>
          <p:nvPr/>
        </p:nvSpPr>
        <p:spPr>
          <a:xfrm>
            <a:off x="6619270" y="5554495"/>
            <a:ext cx="5394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401F4E"/>
                </a:solidFill>
                <a:latin typeface="+mj-lt"/>
                <a:ea typeface="+mj-ea"/>
                <a:cs typeface="+mj-cs"/>
              </a:rPr>
              <a:t>Develop skills for the South African workforce</a:t>
            </a:r>
          </a:p>
        </p:txBody>
      </p:sp>
      <p:sp>
        <p:nvSpPr>
          <p:cNvPr id="36" name="Frame 1">
            <a:extLst>
              <a:ext uri="{FF2B5EF4-FFF2-40B4-BE49-F238E27FC236}">
                <a16:creationId xmlns:a16="http://schemas.microsoft.com/office/drawing/2014/main" id="{6B976AD8-AEF6-D025-755F-23BDB62D22F2}"/>
              </a:ext>
            </a:extLst>
          </p:cNvPr>
          <p:cNvSpPr/>
          <p:nvPr/>
        </p:nvSpPr>
        <p:spPr>
          <a:xfrm rot="10800000">
            <a:off x="6130276" y="2027920"/>
            <a:ext cx="368160" cy="387853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0" y="2700080"/>
                </a:moveTo>
                <a:lnTo>
                  <a:pt x="569408" y="2700080"/>
                </a:lnTo>
                <a:lnTo>
                  <a:pt x="569408" y="3390592"/>
                </a:lnTo>
                <a:lnTo>
                  <a:pt x="3390592" y="3390592"/>
                </a:lnTo>
                <a:lnTo>
                  <a:pt x="3390592" y="2700080"/>
                </a:lnTo>
                <a:lnTo>
                  <a:pt x="3960000" y="2700080"/>
                </a:lnTo>
                <a:lnTo>
                  <a:pt x="3960000" y="3960000"/>
                </a:lnTo>
                <a:lnTo>
                  <a:pt x="0" y="3960000"/>
                </a:lnTo>
                <a:close/>
                <a:moveTo>
                  <a:pt x="1530791" y="0"/>
                </a:moveTo>
                <a:lnTo>
                  <a:pt x="2429209" y="0"/>
                </a:lnTo>
                <a:lnTo>
                  <a:pt x="2429209" y="2108456"/>
                </a:lnTo>
                <a:lnTo>
                  <a:pt x="2772088" y="2108456"/>
                </a:lnTo>
                <a:lnTo>
                  <a:pt x="1980000" y="3198242"/>
                </a:lnTo>
                <a:lnTo>
                  <a:pt x="1187912" y="2108456"/>
                </a:lnTo>
                <a:lnTo>
                  <a:pt x="1530791" y="21084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38" name="Rectangle 37" descr="Teacher">
            <a:extLst>
              <a:ext uri="{FF2B5EF4-FFF2-40B4-BE49-F238E27FC236}">
                <a16:creationId xmlns:a16="http://schemas.microsoft.com/office/drawing/2014/main" id="{742A2C2F-BC03-9759-FFEA-236BA5596722}"/>
              </a:ext>
            </a:extLst>
          </p:cNvPr>
          <p:cNvSpPr/>
          <p:nvPr/>
        </p:nvSpPr>
        <p:spPr>
          <a:xfrm>
            <a:off x="5830957" y="2852261"/>
            <a:ext cx="671966" cy="680552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39" name="Rectangle 38" descr="Users">
            <a:extLst>
              <a:ext uri="{FF2B5EF4-FFF2-40B4-BE49-F238E27FC236}">
                <a16:creationId xmlns:a16="http://schemas.microsoft.com/office/drawing/2014/main" id="{FA6A1BD2-AE90-8680-4B77-DB111389B255}"/>
              </a:ext>
            </a:extLst>
          </p:cNvPr>
          <p:cNvSpPr/>
          <p:nvPr/>
        </p:nvSpPr>
        <p:spPr>
          <a:xfrm>
            <a:off x="5619020" y="3948335"/>
            <a:ext cx="931241" cy="931241"/>
          </a:xfrm>
          <a:prstGeom prst="rect">
            <a:avLst/>
          </a:prstGeo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40" name="Rectangle 39" descr="Business Growth">
            <a:extLst>
              <a:ext uri="{FF2B5EF4-FFF2-40B4-BE49-F238E27FC236}">
                <a16:creationId xmlns:a16="http://schemas.microsoft.com/office/drawing/2014/main" id="{85B8349E-0FE6-DB75-E115-3A7F083E9C3E}"/>
              </a:ext>
            </a:extLst>
          </p:cNvPr>
          <p:cNvSpPr/>
          <p:nvPr/>
        </p:nvSpPr>
        <p:spPr>
          <a:xfrm>
            <a:off x="5679421" y="5403206"/>
            <a:ext cx="931241" cy="931241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7F341E0-E335-9F0E-E361-F450331830F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48057" y="3157933"/>
            <a:ext cx="1547159" cy="154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192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E7A544-767D-4BCA-B342-37960EDBE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8A04BBE-7D74-4B35-3C85-74EEAD6FFA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29000" y="20857"/>
            <a:ext cx="6729248" cy="9787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401F4E"/>
                </a:solidFill>
              </a:rPr>
              <a:t>Institutional Frameworks established in terms of the Act</a:t>
            </a:r>
            <a:endParaRPr lang="en-ZA" sz="3200" dirty="0"/>
          </a:p>
        </p:txBody>
      </p:sp>
      <p:pic>
        <p:nvPicPr>
          <p:cNvPr id="7" name="Picture 6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BAA10968-44A4-B69A-DC84-3AE67B2CF7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437" b="65760"/>
          <a:stretch/>
        </p:blipFill>
        <p:spPr>
          <a:xfrm>
            <a:off x="0" y="28542"/>
            <a:ext cx="2823651" cy="1402356"/>
          </a:xfrm>
          <a:prstGeom prst="rect">
            <a:avLst/>
          </a:prstGeom>
        </p:spPr>
      </p:pic>
      <p:pic>
        <p:nvPicPr>
          <p:cNvPr id="8" name="Picture 2" descr="National Skills Authority - Top Empowerment">
            <a:extLst>
              <a:ext uri="{FF2B5EF4-FFF2-40B4-BE49-F238E27FC236}">
                <a16:creationId xmlns:a16="http://schemas.microsoft.com/office/drawing/2014/main" id="{15C96F06-6489-4432-8A3A-B0D5F9CD3726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611" y="1672844"/>
            <a:ext cx="4546206" cy="4546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Content Placeholder 8" descr="Foundation for Political, Economic and Social Research - Wikipedia">
            <a:extLst>
              <a:ext uri="{FF2B5EF4-FFF2-40B4-BE49-F238E27FC236}">
                <a16:creationId xmlns:a16="http://schemas.microsoft.com/office/drawing/2014/main" id="{B979C3BE-2BB6-A826-A03B-C9C3A9BDF73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342" y="2654300"/>
            <a:ext cx="4572516" cy="3131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4034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0C38CE-A526-103A-10FA-FB71E12FC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86542" y="7121708"/>
            <a:ext cx="2743200" cy="365125"/>
          </a:xfrm>
        </p:spPr>
        <p:txBody>
          <a:bodyPr/>
          <a:lstStyle/>
          <a:p>
            <a:fld id="{EEB00796-BB23-C347-A7D9-0A5DDF3885AD}" type="slidenum">
              <a:rPr lang="en-US" smtClean="0"/>
              <a:t>4</a:t>
            </a:fld>
            <a:endParaRPr lang="en-US" dirty="0"/>
          </a:p>
        </p:txBody>
      </p:sp>
      <p:cxnSp>
        <p:nvCxnSpPr>
          <p:cNvPr id="3" name="Straight Connector 1">
            <a:extLst>
              <a:ext uri="{FF2B5EF4-FFF2-40B4-BE49-F238E27FC236}">
                <a16:creationId xmlns:a16="http://schemas.microsoft.com/office/drawing/2014/main" id="{C50FF7E5-482C-FC6C-669B-A93ED086ACC4}"/>
              </a:ext>
            </a:extLst>
          </p:cNvPr>
          <p:cNvCxnSpPr>
            <a:cxnSpLocks/>
          </p:cNvCxnSpPr>
          <p:nvPr/>
        </p:nvCxnSpPr>
        <p:spPr>
          <a:xfrm>
            <a:off x="4258675" y="4121669"/>
            <a:ext cx="7205870" cy="0"/>
          </a:xfrm>
          <a:prstGeom prst="line">
            <a:avLst/>
          </a:prstGeom>
          <a:noFill/>
          <a:ln w="44450" cap="flat" cmpd="sng" algn="ctr">
            <a:solidFill>
              <a:srgbClr val="444342"/>
            </a:solidFill>
            <a:prstDash val="solid"/>
            <a:miter lim="800000"/>
          </a:ln>
          <a:effectLst/>
        </p:spPr>
      </p:cxnSp>
      <p:grpSp>
        <p:nvGrpSpPr>
          <p:cNvPr id="4" name="그룹 32">
            <a:extLst>
              <a:ext uri="{FF2B5EF4-FFF2-40B4-BE49-F238E27FC236}">
                <a16:creationId xmlns:a16="http://schemas.microsoft.com/office/drawing/2014/main" id="{8C236B49-2BF7-556D-16C4-04B305210CEE}"/>
              </a:ext>
            </a:extLst>
          </p:cNvPr>
          <p:cNvGrpSpPr/>
          <p:nvPr/>
        </p:nvGrpSpPr>
        <p:grpSpPr>
          <a:xfrm>
            <a:off x="3793965" y="1733239"/>
            <a:ext cx="7746654" cy="4638722"/>
            <a:chOff x="4347304" y="1978445"/>
            <a:chExt cx="7311601" cy="3888748"/>
          </a:xfrm>
        </p:grpSpPr>
        <p:grpSp>
          <p:nvGrpSpPr>
            <p:cNvPr id="5" name="Group 2">
              <a:extLst>
                <a:ext uri="{FF2B5EF4-FFF2-40B4-BE49-F238E27FC236}">
                  <a16:creationId xmlns:a16="http://schemas.microsoft.com/office/drawing/2014/main" id="{DBAFF455-3B3B-C4D0-D0E8-D1FE498852F8}"/>
                </a:ext>
              </a:extLst>
            </p:cNvPr>
            <p:cNvGrpSpPr/>
            <p:nvPr/>
          </p:nvGrpSpPr>
          <p:grpSpPr>
            <a:xfrm>
              <a:off x="4347304" y="1978445"/>
              <a:ext cx="7311601" cy="647440"/>
              <a:chOff x="4416880" y="2226920"/>
              <a:chExt cx="7311601" cy="647440"/>
            </a:xfrm>
          </p:grpSpPr>
          <p:sp>
            <p:nvSpPr>
              <p:cNvPr id="25" name="Freeform 31">
                <a:extLst>
                  <a:ext uri="{FF2B5EF4-FFF2-40B4-BE49-F238E27FC236}">
                    <a16:creationId xmlns:a16="http://schemas.microsoft.com/office/drawing/2014/main" id="{E116803D-E58B-5296-CE74-06C77E93F3CB}"/>
                  </a:ext>
                </a:extLst>
              </p:cNvPr>
              <p:cNvSpPr>
                <a:spLocks noChangeAspect="1"/>
              </p:cNvSpPr>
              <p:nvPr/>
            </p:nvSpPr>
            <p:spPr>
              <a:xfrm rot="8580000">
                <a:off x="4416880" y="2226920"/>
                <a:ext cx="324311" cy="323447"/>
              </a:xfrm>
              <a:custGeom>
                <a:avLst/>
                <a:gdLst/>
                <a:ahLst/>
                <a:cxnLst/>
                <a:rect l="l" t="t" r="r" b="b"/>
                <a:pathLst>
                  <a:path w="3872365" h="3862045">
                    <a:moveTo>
                      <a:pt x="1786489" y="808318"/>
                    </a:moveTo>
                    <a:cubicBezTo>
                      <a:pt x="1525809" y="610106"/>
                      <a:pt x="1257124" y="397966"/>
                      <a:pt x="1040385" y="230829"/>
                    </a:cubicBezTo>
                    <a:cubicBezTo>
                      <a:pt x="1905215" y="-194386"/>
                      <a:pt x="2650439" y="24572"/>
                      <a:pt x="3162062" y="429660"/>
                    </a:cubicBezTo>
                    <a:cubicBezTo>
                      <a:pt x="3007351" y="875340"/>
                      <a:pt x="2905932" y="1443216"/>
                      <a:pt x="2745609" y="1410478"/>
                    </a:cubicBezTo>
                    <a:cubicBezTo>
                      <a:pt x="2633182" y="1430335"/>
                      <a:pt x="2220955" y="1138671"/>
                      <a:pt x="1786489" y="808318"/>
                    </a:cubicBezTo>
                    <a:close/>
                    <a:moveTo>
                      <a:pt x="2701004" y="2590217"/>
                    </a:moveTo>
                    <a:cubicBezTo>
                      <a:pt x="2682933" y="2576481"/>
                      <a:pt x="2672282" y="2559744"/>
                      <a:pt x="2670336" y="2539383"/>
                    </a:cubicBezTo>
                    <a:cubicBezTo>
                      <a:pt x="2587360" y="2376647"/>
                      <a:pt x="3042640" y="1246798"/>
                      <a:pt x="3299881" y="563773"/>
                    </a:cubicBezTo>
                    <a:cubicBezTo>
                      <a:pt x="3959368" y="1266493"/>
                      <a:pt x="3967860" y="2043171"/>
                      <a:pt x="3730056" y="2650875"/>
                    </a:cubicBezTo>
                    <a:cubicBezTo>
                      <a:pt x="3317547" y="2635434"/>
                      <a:pt x="2827499" y="2686366"/>
                      <a:pt x="2701004" y="2590217"/>
                    </a:cubicBezTo>
                    <a:close/>
                    <a:moveTo>
                      <a:pt x="19691" y="2248546"/>
                    </a:moveTo>
                    <a:cubicBezTo>
                      <a:pt x="-100797" y="1292396"/>
                      <a:pt x="348853" y="659059"/>
                      <a:pt x="898439" y="307194"/>
                    </a:cubicBezTo>
                    <a:cubicBezTo>
                      <a:pt x="1269469" y="598575"/>
                      <a:pt x="1773388" y="879352"/>
                      <a:pt x="1690237" y="1020281"/>
                    </a:cubicBezTo>
                    <a:cubicBezTo>
                      <a:pt x="1661713" y="1200709"/>
                      <a:pt x="629275" y="1847170"/>
                      <a:pt x="19691" y="2248546"/>
                    </a:cubicBezTo>
                    <a:close/>
                    <a:moveTo>
                      <a:pt x="1805382" y="3858278"/>
                    </a:moveTo>
                    <a:cubicBezTo>
                      <a:pt x="1676483" y="3404460"/>
                      <a:pt x="1433840" y="2881111"/>
                      <a:pt x="1583946" y="2815971"/>
                    </a:cubicBezTo>
                    <a:cubicBezTo>
                      <a:pt x="1713076" y="2686769"/>
                      <a:pt x="2928316" y="2770622"/>
                      <a:pt x="3657403" y="2804207"/>
                    </a:cubicBezTo>
                    <a:cubicBezTo>
                      <a:pt x="3192869" y="3648569"/>
                      <a:pt x="2456828" y="3896652"/>
                      <a:pt x="1805382" y="3858278"/>
                    </a:cubicBezTo>
                    <a:close/>
                    <a:moveTo>
                      <a:pt x="762284" y="3480575"/>
                    </a:moveTo>
                    <a:cubicBezTo>
                      <a:pt x="380940" y="3198297"/>
                      <a:pt x="161300" y="2806810"/>
                      <a:pt x="58293" y="2412172"/>
                    </a:cubicBezTo>
                    <a:cubicBezTo>
                      <a:pt x="450067" y="2149344"/>
                      <a:pt x="872820" y="1756853"/>
                      <a:pt x="981158" y="1879484"/>
                    </a:cubicBezTo>
                    <a:cubicBezTo>
                      <a:pt x="1143940" y="1962367"/>
                      <a:pt x="1439720" y="3144041"/>
                      <a:pt x="1633080" y="3847823"/>
                    </a:cubicBezTo>
                    <a:cubicBezTo>
                      <a:pt x="1278110" y="3779994"/>
                      <a:pt x="991090" y="3649942"/>
                      <a:pt x="762284" y="3480575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1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535894E9-4134-8E68-B813-ACF2C9379687}"/>
                  </a:ext>
                </a:extLst>
              </p:cNvPr>
              <p:cNvSpPr txBox="1"/>
              <p:nvPr/>
            </p:nvSpPr>
            <p:spPr>
              <a:xfrm>
                <a:off x="5043619" y="2280922"/>
                <a:ext cx="6684862" cy="5934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R="0" lvl="0" indent="0" fontAlgn="auto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ko-KR" sz="2000" b="1" dirty="0">
                    <a:solidFill>
                      <a:srgbClr val="401F4E"/>
                    </a:solidFill>
                    <a:latin typeface="+mj-lt"/>
                    <a:ea typeface="+mj-ea"/>
                    <a:cs typeface="+mj-cs"/>
                  </a:rPr>
                  <a:t>Advises the Minister of Employment and </a:t>
                </a:r>
                <a:r>
                  <a:rPr lang="en-US" altLang="ko-KR" sz="2000" b="1" dirty="0" err="1">
                    <a:solidFill>
                      <a:srgbClr val="401F4E"/>
                    </a:solidFill>
                    <a:latin typeface="+mj-lt"/>
                    <a:ea typeface="+mj-ea"/>
                    <a:cs typeface="+mj-cs"/>
                  </a:rPr>
                  <a:t>Labour</a:t>
                </a:r>
                <a:r>
                  <a:rPr lang="en-US" altLang="ko-KR" sz="2000" b="1" dirty="0">
                    <a:solidFill>
                      <a:srgbClr val="401F4E"/>
                    </a:solidFill>
                    <a:latin typeface="+mj-lt"/>
                    <a:ea typeface="+mj-ea"/>
                    <a:cs typeface="+mj-cs"/>
                  </a:rPr>
                  <a:t> on the national skills development policy and strategy, </a:t>
                </a:r>
              </a:p>
            </p:txBody>
          </p:sp>
        </p:grpSp>
        <p:grpSp>
          <p:nvGrpSpPr>
            <p:cNvPr id="6" name="Group 8">
              <a:extLst>
                <a:ext uri="{FF2B5EF4-FFF2-40B4-BE49-F238E27FC236}">
                  <a16:creationId xmlns:a16="http://schemas.microsoft.com/office/drawing/2014/main" id="{3397276A-D0C0-513B-2925-C0D5528D659B}"/>
                </a:ext>
              </a:extLst>
            </p:cNvPr>
            <p:cNvGrpSpPr/>
            <p:nvPr/>
          </p:nvGrpSpPr>
          <p:grpSpPr>
            <a:xfrm>
              <a:off x="4362728" y="5462270"/>
              <a:ext cx="6909048" cy="404923"/>
              <a:chOff x="4432305" y="4530751"/>
              <a:chExt cx="6909048" cy="404923"/>
            </a:xfrm>
          </p:grpSpPr>
          <p:sp>
            <p:nvSpPr>
              <p:cNvPr id="20" name="Rectangle 1">
                <a:extLst>
                  <a:ext uri="{FF2B5EF4-FFF2-40B4-BE49-F238E27FC236}">
                    <a16:creationId xmlns:a16="http://schemas.microsoft.com/office/drawing/2014/main" id="{E7EB0729-8C5F-5E77-A2D5-28397859C01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32305" y="4530751"/>
                <a:ext cx="293456" cy="292893"/>
              </a:xfrm>
              <a:custGeom>
                <a:avLst/>
                <a:gdLst/>
                <a:ahLst/>
                <a:cxnLst/>
                <a:rect l="l" t="t" r="r" b="b"/>
                <a:pathLst>
                  <a:path w="4020621" h="4012920">
                    <a:moveTo>
                      <a:pt x="780213" y="3724888"/>
                    </a:moveTo>
                    <a:lnTo>
                      <a:pt x="2868445" y="3724888"/>
                    </a:lnTo>
                    <a:lnTo>
                      <a:pt x="2868445" y="4012920"/>
                    </a:lnTo>
                    <a:lnTo>
                      <a:pt x="780213" y="4012920"/>
                    </a:lnTo>
                    <a:close/>
                    <a:moveTo>
                      <a:pt x="4020621" y="2152587"/>
                    </a:moveTo>
                    <a:lnTo>
                      <a:pt x="4020621" y="3448731"/>
                    </a:lnTo>
                    <a:lnTo>
                      <a:pt x="3903908" y="3386593"/>
                    </a:lnTo>
                    <a:lnTo>
                      <a:pt x="3903908" y="2214725"/>
                    </a:lnTo>
                    <a:close/>
                    <a:moveTo>
                      <a:pt x="1582587" y="1544569"/>
                    </a:moveTo>
                    <a:cubicBezTo>
                      <a:pt x="1525677" y="1652847"/>
                      <a:pt x="1434945" y="1739939"/>
                      <a:pt x="1324158" y="1792547"/>
                    </a:cubicBezTo>
                    <a:lnTo>
                      <a:pt x="1790243" y="1792547"/>
                    </a:lnTo>
                    <a:cubicBezTo>
                      <a:pt x="1708293" y="1721838"/>
                      <a:pt x="1638004" y="1638154"/>
                      <a:pt x="1582587" y="1544569"/>
                    </a:cubicBezTo>
                    <a:close/>
                    <a:moveTo>
                      <a:pt x="1238323" y="1312673"/>
                    </a:moveTo>
                    <a:cubicBezTo>
                      <a:pt x="1173622" y="1312673"/>
                      <a:pt x="1121172" y="1365123"/>
                      <a:pt x="1121172" y="1429824"/>
                    </a:cubicBezTo>
                    <a:cubicBezTo>
                      <a:pt x="1121172" y="1494525"/>
                      <a:pt x="1173622" y="1546975"/>
                      <a:pt x="1238323" y="1546975"/>
                    </a:cubicBezTo>
                    <a:cubicBezTo>
                      <a:pt x="1303024" y="1546975"/>
                      <a:pt x="1355474" y="1494525"/>
                      <a:pt x="1355474" y="1429824"/>
                    </a:cubicBezTo>
                    <a:cubicBezTo>
                      <a:pt x="1355474" y="1365123"/>
                      <a:pt x="1303024" y="1312673"/>
                      <a:pt x="1238323" y="1312673"/>
                    </a:cubicBezTo>
                    <a:close/>
                    <a:moveTo>
                      <a:pt x="870057" y="1312673"/>
                    </a:moveTo>
                    <a:cubicBezTo>
                      <a:pt x="805356" y="1312673"/>
                      <a:pt x="752906" y="1365123"/>
                      <a:pt x="752906" y="1429824"/>
                    </a:cubicBezTo>
                    <a:cubicBezTo>
                      <a:pt x="752906" y="1494525"/>
                      <a:pt x="805356" y="1546975"/>
                      <a:pt x="870057" y="1546975"/>
                    </a:cubicBezTo>
                    <a:cubicBezTo>
                      <a:pt x="934758" y="1546975"/>
                      <a:pt x="987208" y="1494525"/>
                      <a:pt x="987208" y="1429824"/>
                    </a:cubicBezTo>
                    <a:cubicBezTo>
                      <a:pt x="987208" y="1365123"/>
                      <a:pt x="934758" y="1312673"/>
                      <a:pt x="870057" y="1312673"/>
                    </a:cubicBezTo>
                    <a:close/>
                    <a:moveTo>
                      <a:pt x="2775838" y="1127627"/>
                    </a:moveTo>
                    <a:cubicBezTo>
                      <a:pt x="2666578" y="1127627"/>
                      <a:pt x="2578006" y="1216199"/>
                      <a:pt x="2578006" y="1325459"/>
                    </a:cubicBezTo>
                    <a:cubicBezTo>
                      <a:pt x="2578006" y="1434719"/>
                      <a:pt x="2666578" y="1523291"/>
                      <a:pt x="2775838" y="1523291"/>
                    </a:cubicBezTo>
                    <a:cubicBezTo>
                      <a:pt x="2885098" y="1523291"/>
                      <a:pt x="2973670" y="1434719"/>
                      <a:pt x="2973670" y="1325459"/>
                    </a:cubicBezTo>
                    <a:cubicBezTo>
                      <a:pt x="2973670" y="1216199"/>
                      <a:pt x="2885098" y="1127627"/>
                      <a:pt x="2775838" y="1127627"/>
                    </a:cubicBezTo>
                    <a:close/>
                    <a:moveTo>
                      <a:pt x="2153949" y="1127627"/>
                    </a:moveTo>
                    <a:cubicBezTo>
                      <a:pt x="2044689" y="1127627"/>
                      <a:pt x="1956117" y="1216199"/>
                      <a:pt x="1956117" y="1325459"/>
                    </a:cubicBezTo>
                    <a:cubicBezTo>
                      <a:pt x="1956117" y="1434719"/>
                      <a:pt x="2044689" y="1523291"/>
                      <a:pt x="2153949" y="1523291"/>
                    </a:cubicBezTo>
                    <a:cubicBezTo>
                      <a:pt x="2263209" y="1523291"/>
                      <a:pt x="2351781" y="1434719"/>
                      <a:pt x="2351781" y="1325459"/>
                    </a:cubicBezTo>
                    <a:cubicBezTo>
                      <a:pt x="2351781" y="1216199"/>
                      <a:pt x="2263209" y="1127627"/>
                      <a:pt x="2153949" y="1127627"/>
                    </a:cubicBezTo>
                    <a:close/>
                    <a:moveTo>
                      <a:pt x="1238323" y="956510"/>
                    </a:moveTo>
                    <a:cubicBezTo>
                      <a:pt x="1173622" y="956510"/>
                      <a:pt x="1121172" y="1008960"/>
                      <a:pt x="1121172" y="1073661"/>
                    </a:cubicBezTo>
                    <a:cubicBezTo>
                      <a:pt x="1121172" y="1138362"/>
                      <a:pt x="1173622" y="1190812"/>
                      <a:pt x="1238323" y="1190812"/>
                    </a:cubicBezTo>
                    <a:cubicBezTo>
                      <a:pt x="1303024" y="1190812"/>
                      <a:pt x="1355474" y="1138362"/>
                      <a:pt x="1355474" y="1073661"/>
                    </a:cubicBezTo>
                    <a:cubicBezTo>
                      <a:pt x="1355474" y="1008960"/>
                      <a:pt x="1303024" y="956510"/>
                      <a:pt x="1238323" y="956510"/>
                    </a:cubicBezTo>
                    <a:close/>
                    <a:moveTo>
                      <a:pt x="870057" y="956510"/>
                    </a:moveTo>
                    <a:cubicBezTo>
                      <a:pt x="805356" y="956510"/>
                      <a:pt x="752906" y="1008960"/>
                      <a:pt x="752906" y="1073661"/>
                    </a:cubicBezTo>
                    <a:cubicBezTo>
                      <a:pt x="752906" y="1138362"/>
                      <a:pt x="805356" y="1190812"/>
                      <a:pt x="870057" y="1190812"/>
                    </a:cubicBezTo>
                    <a:cubicBezTo>
                      <a:pt x="934758" y="1190812"/>
                      <a:pt x="987208" y="1138362"/>
                      <a:pt x="987208" y="1073661"/>
                    </a:cubicBezTo>
                    <a:cubicBezTo>
                      <a:pt x="987208" y="1008960"/>
                      <a:pt x="934758" y="956510"/>
                      <a:pt x="870057" y="956510"/>
                    </a:cubicBezTo>
                    <a:close/>
                    <a:moveTo>
                      <a:pt x="2775838" y="526176"/>
                    </a:moveTo>
                    <a:cubicBezTo>
                      <a:pt x="2666578" y="526176"/>
                      <a:pt x="2578006" y="614748"/>
                      <a:pt x="2578006" y="724008"/>
                    </a:cubicBezTo>
                    <a:cubicBezTo>
                      <a:pt x="2578006" y="833268"/>
                      <a:pt x="2666578" y="921840"/>
                      <a:pt x="2775838" y="921840"/>
                    </a:cubicBezTo>
                    <a:cubicBezTo>
                      <a:pt x="2885098" y="921840"/>
                      <a:pt x="2973670" y="833268"/>
                      <a:pt x="2973670" y="724008"/>
                    </a:cubicBezTo>
                    <a:cubicBezTo>
                      <a:pt x="2973670" y="614748"/>
                      <a:pt x="2885098" y="526176"/>
                      <a:pt x="2775838" y="526176"/>
                    </a:cubicBezTo>
                    <a:close/>
                    <a:moveTo>
                      <a:pt x="2153949" y="526176"/>
                    </a:moveTo>
                    <a:cubicBezTo>
                      <a:pt x="2044689" y="526176"/>
                      <a:pt x="1956117" y="614748"/>
                      <a:pt x="1956117" y="724008"/>
                    </a:cubicBezTo>
                    <a:cubicBezTo>
                      <a:pt x="1956117" y="833268"/>
                      <a:pt x="2044689" y="921840"/>
                      <a:pt x="2153949" y="921840"/>
                    </a:cubicBezTo>
                    <a:cubicBezTo>
                      <a:pt x="2263209" y="921840"/>
                      <a:pt x="2351781" y="833268"/>
                      <a:pt x="2351781" y="724008"/>
                    </a:cubicBezTo>
                    <a:cubicBezTo>
                      <a:pt x="2351781" y="614748"/>
                      <a:pt x="2263209" y="526176"/>
                      <a:pt x="2153949" y="526176"/>
                    </a:cubicBezTo>
                    <a:close/>
                    <a:moveTo>
                      <a:pt x="2464893" y="0"/>
                    </a:moveTo>
                    <a:cubicBezTo>
                      <a:pt x="3030837" y="0"/>
                      <a:pt x="3489626" y="458789"/>
                      <a:pt x="3489626" y="1024733"/>
                    </a:cubicBezTo>
                    <a:cubicBezTo>
                      <a:pt x="3489626" y="1442455"/>
                      <a:pt x="3239684" y="1801800"/>
                      <a:pt x="2880320" y="1959209"/>
                    </a:cubicBezTo>
                    <a:lnTo>
                      <a:pt x="2880320" y="2008571"/>
                    </a:lnTo>
                    <a:lnTo>
                      <a:pt x="3250857" y="2008571"/>
                    </a:lnTo>
                    <a:lnTo>
                      <a:pt x="3250857" y="2359970"/>
                    </a:lnTo>
                    <a:lnTo>
                      <a:pt x="3437294" y="2359970"/>
                    </a:lnTo>
                    <a:lnTo>
                      <a:pt x="3437294" y="2360694"/>
                    </a:lnTo>
                    <a:lnTo>
                      <a:pt x="3852060" y="2233461"/>
                    </a:lnTo>
                    <a:lnTo>
                      <a:pt x="3852060" y="3367858"/>
                    </a:lnTo>
                    <a:lnTo>
                      <a:pt x="3437294" y="3240624"/>
                    </a:lnTo>
                    <a:lnTo>
                      <a:pt x="3437294" y="3241349"/>
                    </a:lnTo>
                    <a:lnTo>
                      <a:pt x="3250857" y="3241349"/>
                    </a:lnTo>
                    <a:lnTo>
                      <a:pt x="3250857" y="3633063"/>
                    </a:lnTo>
                    <a:lnTo>
                      <a:pt x="298529" y="3633063"/>
                    </a:lnTo>
                    <a:lnTo>
                      <a:pt x="298529" y="2431730"/>
                    </a:lnTo>
                    <a:lnTo>
                      <a:pt x="0" y="2008571"/>
                    </a:lnTo>
                    <a:lnTo>
                      <a:pt x="298529" y="2008571"/>
                    </a:lnTo>
                    <a:lnTo>
                      <a:pt x="792088" y="2008571"/>
                    </a:lnTo>
                    <a:lnTo>
                      <a:pt x="792088" y="1796817"/>
                    </a:lnTo>
                    <a:cubicBezTo>
                      <a:pt x="587745" y="1700755"/>
                      <a:pt x="447370" y="1492642"/>
                      <a:pt x="447370" y="1251742"/>
                    </a:cubicBezTo>
                    <a:cubicBezTo>
                      <a:pt x="447370" y="916605"/>
                      <a:pt x="719053" y="644923"/>
                      <a:pt x="1054190" y="644923"/>
                    </a:cubicBezTo>
                    <a:cubicBezTo>
                      <a:pt x="1212753" y="644923"/>
                      <a:pt x="1357112" y="705740"/>
                      <a:pt x="1463939" y="806702"/>
                    </a:cubicBezTo>
                    <a:cubicBezTo>
                      <a:pt x="1563407" y="345444"/>
                      <a:pt x="1973809" y="0"/>
                      <a:pt x="2464893" y="0"/>
                    </a:cubicBezTo>
                    <a:close/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1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3A62B92E-E5EE-5F04-2B8E-2D23841BC0D3}"/>
                  </a:ext>
                </a:extLst>
              </p:cNvPr>
              <p:cNvSpPr txBox="1"/>
              <p:nvPr/>
            </p:nvSpPr>
            <p:spPr>
              <a:xfrm>
                <a:off x="5043619" y="4600253"/>
                <a:ext cx="6297734" cy="3354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b="1" dirty="0">
                    <a:solidFill>
                      <a:srgbClr val="401F4E"/>
                    </a:solidFill>
                    <a:latin typeface="+mj-lt"/>
                    <a:ea typeface="+mj-ea"/>
                    <a:cs typeface="+mj-cs"/>
                  </a:rPr>
                  <a:t>Conducts investigations on matters falling under the Act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655A57A-4E90-E76E-39C0-94502EB83DBE}"/>
                </a:ext>
              </a:extLst>
            </p:cNvPr>
            <p:cNvSpPr txBox="1"/>
            <p:nvPr/>
          </p:nvSpPr>
          <p:spPr>
            <a:xfrm>
              <a:off x="6266659" y="4340025"/>
              <a:ext cx="5392245" cy="593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ko-KR" sz="2000" b="1" dirty="0">
                  <a:solidFill>
                    <a:srgbClr val="401F4E"/>
                  </a:solidFill>
                  <a:latin typeface="+mj-lt"/>
                  <a:ea typeface="+mj-ea"/>
                  <a:cs typeface="+mj-cs"/>
                </a:rPr>
                <a:t>Establishes guidelines for implementation and allocates subsidies from the National Skills Fund. 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33B3300-1383-E470-2436-5908E43238A6}"/>
                </a:ext>
              </a:extLst>
            </p:cNvPr>
            <p:cNvSpPr txBox="1"/>
            <p:nvPr/>
          </p:nvSpPr>
          <p:spPr>
            <a:xfrm>
              <a:off x="6209809" y="3142247"/>
              <a:ext cx="4735786" cy="3354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401F4E"/>
                  </a:solidFill>
                  <a:latin typeface="+mj-lt"/>
                  <a:ea typeface="+mj-ea"/>
                  <a:cs typeface="+mj-cs"/>
                </a:rPr>
                <a:t>Liaises with the SETAs on policy and strategy. </a:t>
              </a:r>
            </a:p>
          </p:txBody>
        </p:sp>
      </p:grpSp>
      <p:grpSp>
        <p:nvGrpSpPr>
          <p:cNvPr id="29" name="Group 26">
            <a:extLst>
              <a:ext uri="{FF2B5EF4-FFF2-40B4-BE49-F238E27FC236}">
                <a16:creationId xmlns:a16="http://schemas.microsoft.com/office/drawing/2014/main" id="{6F77DE37-BD2E-F8C7-5D0F-A39AF22AEA28}"/>
              </a:ext>
            </a:extLst>
          </p:cNvPr>
          <p:cNvGrpSpPr/>
          <p:nvPr/>
        </p:nvGrpSpPr>
        <p:grpSpPr>
          <a:xfrm>
            <a:off x="1005300" y="1267751"/>
            <a:ext cx="2100413" cy="5324912"/>
            <a:chOff x="953311" y="1053817"/>
            <a:chExt cx="2100413" cy="5324912"/>
          </a:xfrm>
        </p:grpSpPr>
        <p:grpSp>
          <p:nvGrpSpPr>
            <p:cNvPr id="30" name="Group 27">
              <a:extLst>
                <a:ext uri="{FF2B5EF4-FFF2-40B4-BE49-F238E27FC236}">
                  <a16:creationId xmlns:a16="http://schemas.microsoft.com/office/drawing/2014/main" id="{0C1339E5-D4C3-BC15-092A-C81F089C9831}"/>
                </a:ext>
              </a:extLst>
            </p:cNvPr>
            <p:cNvGrpSpPr/>
            <p:nvPr/>
          </p:nvGrpSpPr>
          <p:grpSpPr>
            <a:xfrm>
              <a:off x="953311" y="1053817"/>
              <a:ext cx="2100413" cy="2643864"/>
              <a:chOff x="1350877" y="1098163"/>
              <a:chExt cx="2100413" cy="2643864"/>
            </a:xfrm>
          </p:grpSpPr>
          <p:sp>
            <p:nvSpPr>
              <p:cNvPr id="32" name="Freeform: Shape 29">
                <a:extLst>
                  <a:ext uri="{FF2B5EF4-FFF2-40B4-BE49-F238E27FC236}">
                    <a16:creationId xmlns:a16="http://schemas.microsoft.com/office/drawing/2014/main" id="{C42E8800-C5AB-9E8C-4C90-385F2E40163C}"/>
                  </a:ext>
                </a:extLst>
              </p:cNvPr>
              <p:cNvSpPr>
                <a:spLocks/>
              </p:cNvSpPr>
              <p:nvPr/>
            </p:nvSpPr>
            <p:spPr bwMode="auto">
              <a:xfrm rot="395367">
                <a:off x="1350877" y="1729407"/>
                <a:ext cx="2100413" cy="2012620"/>
              </a:xfrm>
              <a:custGeom>
                <a:avLst/>
                <a:gdLst>
                  <a:gd name="connsiteX0" fmla="*/ 1083647 w 2334182"/>
                  <a:gd name="connsiteY0" fmla="*/ 171768 h 2236619"/>
                  <a:gd name="connsiteX1" fmla="*/ 950300 w 2334182"/>
                  <a:gd name="connsiteY1" fmla="*/ 202779 h 2236619"/>
                  <a:gd name="connsiteX2" fmla="*/ 907661 w 2334182"/>
                  <a:gd name="connsiteY2" fmla="*/ 218284 h 2236619"/>
                  <a:gd name="connsiteX3" fmla="*/ 862695 w 2334182"/>
                  <a:gd name="connsiteY3" fmla="*/ 235340 h 2236619"/>
                  <a:gd name="connsiteX4" fmla="*/ 819281 w 2334182"/>
                  <a:gd name="connsiteY4" fmla="*/ 254722 h 2236619"/>
                  <a:gd name="connsiteX5" fmla="*/ 775091 w 2334182"/>
                  <a:gd name="connsiteY5" fmla="*/ 277980 h 2236619"/>
                  <a:gd name="connsiteX6" fmla="*/ 733227 w 2334182"/>
                  <a:gd name="connsiteY6" fmla="*/ 302787 h 2236619"/>
                  <a:gd name="connsiteX7" fmla="*/ 692138 w 2334182"/>
                  <a:gd name="connsiteY7" fmla="*/ 329922 h 2236619"/>
                  <a:gd name="connsiteX8" fmla="*/ 654149 w 2334182"/>
                  <a:gd name="connsiteY8" fmla="*/ 360932 h 2236619"/>
                  <a:gd name="connsiteX9" fmla="*/ 618487 w 2334182"/>
                  <a:gd name="connsiteY9" fmla="*/ 394269 h 2236619"/>
                  <a:gd name="connsiteX10" fmla="*/ 586702 w 2334182"/>
                  <a:gd name="connsiteY10" fmla="*/ 431482 h 2236619"/>
                  <a:gd name="connsiteX11" fmla="*/ 558017 w 2334182"/>
                  <a:gd name="connsiteY11" fmla="*/ 469469 h 2236619"/>
                  <a:gd name="connsiteX12" fmla="*/ 535534 w 2334182"/>
                  <a:gd name="connsiteY12" fmla="*/ 511334 h 2236619"/>
                  <a:gd name="connsiteX13" fmla="*/ 516928 w 2334182"/>
                  <a:gd name="connsiteY13" fmla="*/ 557074 h 2236619"/>
                  <a:gd name="connsiteX14" fmla="*/ 506075 w 2334182"/>
                  <a:gd name="connsiteY14" fmla="*/ 604366 h 2236619"/>
                  <a:gd name="connsiteX15" fmla="*/ 500647 w 2334182"/>
                  <a:gd name="connsiteY15" fmla="*/ 657083 h 2236619"/>
                  <a:gd name="connsiteX16" fmla="*/ 502973 w 2334182"/>
                  <a:gd name="connsiteY16" fmla="*/ 693521 h 2236619"/>
                  <a:gd name="connsiteX17" fmla="*/ 513051 w 2334182"/>
                  <a:gd name="connsiteY17" fmla="*/ 727633 h 2236619"/>
                  <a:gd name="connsiteX18" fmla="*/ 527007 w 2334182"/>
                  <a:gd name="connsiteY18" fmla="*/ 758644 h 2236619"/>
                  <a:gd name="connsiteX19" fmla="*/ 547163 w 2334182"/>
                  <a:gd name="connsiteY19" fmla="*/ 786552 h 2236619"/>
                  <a:gd name="connsiteX20" fmla="*/ 568095 w 2334182"/>
                  <a:gd name="connsiteY20" fmla="*/ 812912 h 2236619"/>
                  <a:gd name="connsiteX21" fmla="*/ 592129 w 2334182"/>
                  <a:gd name="connsiteY21" fmla="*/ 836170 h 2236619"/>
                  <a:gd name="connsiteX22" fmla="*/ 616162 w 2334182"/>
                  <a:gd name="connsiteY22" fmla="*/ 854001 h 2236619"/>
                  <a:gd name="connsiteX23" fmla="*/ 640970 w 2334182"/>
                  <a:gd name="connsiteY23" fmla="*/ 871056 h 2236619"/>
                  <a:gd name="connsiteX24" fmla="*/ 673532 w 2334182"/>
                  <a:gd name="connsiteY24" fmla="*/ 883460 h 2236619"/>
                  <a:gd name="connsiteX25" fmla="*/ 709194 w 2334182"/>
                  <a:gd name="connsiteY25" fmla="*/ 891988 h 2236619"/>
                  <a:gd name="connsiteX26" fmla="*/ 748732 w 2334182"/>
                  <a:gd name="connsiteY26" fmla="*/ 898190 h 2236619"/>
                  <a:gd name="connsiteX27" fmla="*/ 790596 w 2334182"/>
                  <a:gd name="connsiteY27" fmla="*/ 902067 h 2236619"/>
                  <a:gd name="connsiteX28" fmla="*/ 834786 w 2334182"/>
                  <a:gd name="connsiteY28" fmla="*/ 905168 h 2236619"/>
                  <a:gd name="connsiteX29" fmla="*/ 878201 w 2334182"/>
                  <a:gd name="connsiteY29" fmla="*/ 905943 h 2236619"/>
                  <a:gd name="connsiteX30" fmla="*/ 923167 w 2334182"/>
                  <a:gd name="connsiteY30" fmla="*/ 905943 h 2236619"/>
                  <a:gd name="connsiteX31" fmla="*/ 968132 w 2334182"/>
                  <a:gd name="connsiteY31" fmla="*/ 907493 h 2236619"/>
                  <a:gd name="connsiteX32" fmla="*/ 1010772 w 2334182"/>
                  <a:gd name="connsiteY32" fmla="*/ 910595 h 2236619"/>
                  <a:gd name="connsiteX33" fmla="*/ 1050310 w 2334182"/>
                  <a:gd name="connsiteY33" fmla="*/ 913696 h 2236619"/>
                  <a:gd name="connsiteX34" fmla="*/ 1086747 w 2334182"/>
                  <a:gd name="connsiteY34" fmla="*/ 919122 h 2236619"/>
                  <a:gd name="connsiteX35" fmla="*/ 1120859 w 2334182"/>
                  <a:gd name="connsiteY35" fmla="*/ 927650 h 2236619"/>
                  <a:gd name="connsiteX36" fmla="*/ 1148768 w 2334182"/>
                  <a:gd name="connsiteY36" fmla="*/ 938505 h 2236619"/>
                  <a:gd name="connsiteX37" fmla="*/ 1169700 w 2334182"/>
                  <a:gd name="connsiteY37" fmla="*/ 954009 h 2236619"/>
                  <a:gd name="connsiteX38" fmla="*/ 1186756 w 2334182"/>
                  <a:gd name="connsiteY38" fmla="*/ 971065 h 2236619"/>
                  <a:gd name="connsiteX39" fmla="*/ 1202261 w 2334182"/>
                  <a:gd name="connsiteY39" fmla="*/ 991222 h 2236619"/>
                  <a:gd name="connsiteX40" fmla="*/ 1213891 w 2334182"/>
                  <a:gd name="connsiteY40" fmla="*/ 1010604 h 2236619"/>
                  <a:gd name="connsiteX41" fmla="*/ 1224744 w 2334182"/>
                  <a:gd name="connsiteY41" fmla="*/ 1033086 h 2236619"/>
                  <a:gd name="connsiteX42" fmla="*/ 1233272 w 2334182"/>
                  <a:gd name="connsiteY42" fmla="*/ 1054018 h 2236619"/>
                  <a:gd name="connsiteX43" fmla="*/ 1241801 w 2334182"/>
                  <a:gd name="connsiteY43" fmla="*/ 1076501 h 2236619"/>
                  <a:gd name="connsiteX44" fmla="*/ 1250328 w 2334182"/>
                  <a:gd name="connsiteY44" fmla="*/ 1099759 h 2236619"/>
                  <a:gd name="connsiteX45" fmla="*/ 1260407 w 2334182"/>
                  <a:gd name="connsiteY45" fmla="*/ 1120691 h 2236619"/>
                  <a:gd name="connsiteX46" fmla="*/ 1269710 w 2334182"/>
                  <a:gd name="connsiteY46" fmla="*/ 1141624 h 2236619"/>
                  <a:gd name="connsiteX47" fmla="*/ 1281339 w 2334182"/>
                  <a:gd name="connsiteY47" fmla="*/ 1161780 h 2236619"/>
                  <a:gd name="connsiteX48" fmla="*/ 1293743 w 2334182"/>
                  <a:gd name="connsiteY48" fmla="*/ 1179611 h 2236619"/>
                  <a:gd name="connsiteX49" fmla="*/ 1309248 w 2334182"/>
                  <a:gd name="connsiteY49" fmla="*/ 1196668 h 2236619"/>
                  <a:gd name="connsiteX50" fmla="*/ 1327855 w 2334182"/>
                  <a:gd name="connsiteY50" fmla="*/ 1210622 h 2236619"/>
                  <a:gd name="connsiteX51" fmla="*/ 1350338 w 2334182"/>
                  <a:gd name="connsiteY51" fmla="*/ 1222251 h 2236619"/>
                  <a:gd name="connsiteX52" fmla="*/ 1377471 w 2334182"/>
                  <a:gd name="connsiteY52" fmla="*/ 1231555 h 2236619"/>
                  <a:gd name="connsiteX53" fmla="*/ 1406932 w 2334182"/>
                  <a:gd name="connsiteY53" fmla="*/ 1237756 h 2236619"/>
                  <a:gd name="connsiteX54" fmla="*/ 1441818 w 2334182"/>
                  <a:gd name="connsiteY54" fmla="*/ 1240082 h 2236619"/>
                  <a:gd name="connsiteX55" fmla="*/ 1484458 w 2334182"/>
                  <a:gd name="connsiteY55" fmla="*/ 1239307 h 2236619"/>
                  <a:gd name="connsiteX56" fmla="*/ 1502289 w 2334182"/>
                  <a:gd name="connsiteY56" fmla="*/ 1267216 h 2236619"/>
                  <a:gd name="connsiteX57" fmla="*/ 1523996 w 2334182"/>
                  <a:gd name="connsiteY57" fmla="*/ 1296677 h 2236619"/>
                  <a:gd name="connsiteX58" fmla="*/ 1548805 w 2334182"/>
                  <a:gd name="connsiteY58" fmla="*/ 1327687 h 2236619"/>
                  <a:gd name="connsiteX59" fmla="*/ 1577490 w 2334182"/>
                  <a:gd name="connsiteY59" fmla="*/ 1357146 h 2236619"/>
                  <a:gd name="connsiteX60" fmla="*/ 1606949 w 2334182"/>
                  <a:gd name="connsiteY60" fmla="*/ 1385831 h 2236619"/>
                  <a:gd name="connsiteX61" fmla="*/ 1636410 w 2334182"/>
                  <a:gd name="connsiteY61" fmla="*/ 1406764 h 2236619"/>
                  <a:gd name="connsiteX62" fmla="*/ 1665870 w 2334182"/>
                  <a:gd name="connsiteY62" fmla="*/ 1422268 h 2236619"/>
                  <a:gd name="connsiteX63" fmla="*/ 1691453 w 2334182"/>
                  <a:gd name="connsiteY63" fmla="*/ 1429246 h 2236619"/>
                  <a:gd name="connsiteX64" fmla="*/ 1720914 w 2334182"/>
                  <a:gd name="connsiteY64" fmla="*/ 1430797 h 2236619"/>
                  <a:gd name="connsiteX65" fmla="*/ 1753474 w 2334182"/>
                  <a:gd name="connsiteY65" fmla="*/ 1429246 h 2236619"/>
                  <a:gd name="connsiteX66" fmla="*/ 1787587 w 2334182"/>
                  <a:gd name="connsiteY66" fmla="*/ 1426145 h 2236619"/>
                  <a:gd name="connsiteX67" fmla="*/ 1822473 w 2334182"/>
                  <a:gd name="connsiteY67" fmla="*/ 1419168 h 2236619"/>
                  <a:gd name="connsiteX68" fmla="*/ 1856584 w 2334182"/>
                  <a:gd name="connsiteY68" fmla="*/ 1410640 h 2236619"/>
                  <a:gd name="connsiteX69" fmla="*/ 1889921 w 2334182"/>
                  <a:gd name="connsiteY69" fmla="*/ 1401336 h 2236619"/>
                  <a:gd name="connsiteX70" fmla="*/ 1920156 w 2334182"/>
                  <a:gd name="connsiteY70" fmla="*/ 1389708 h 2236619"/>
                  <a:gd name="connsiteX71" fmla="*/ 1948066 w 2334182"/>
                  <a:gd name="connsiteY71" fmla="*/ 1378853 h 2236619"/>
                  <a:gd name="connsiteX72" fmla="*/ 1968998 w 2334182"/>
                  <a:gd name="connsiteY72" fmla="*/ 1367225 h 2236619"/>
                  <a:gd name="connsiteX73" fmla="*/ 1986054 w 2334182"/>
                  <a:gd name="connsiteY73" fmla="*/ 1357146 h 2236619"/>
                  <a:gd name="connsiteX74" fmla="*/ 2011638 w 2334182"/>
                  <a:gd name="connsiteY74" fmla="*/ 1337766 h 2236619"/>
                  <a:gd name="connsiteX75" fmla="*/ 2036446 w 2334182"/>
                  <a:gd name="connsiteY75" fmla="*/ 1315283 h 2236619"/>
                  <a:gd name="connsiteX76" fmla="*/ 2060480 w 2334182"/>
                  <a:gd name="connsiteY76" fmla="*/ 1291250 h 2236619"/>
                  <a:gd name="connsiteX77" fmla="*/ 2084513 w 2334182"/>
                  <a:gd name="connsiteY77" fmla="*/ 1265666 h 2236619"/>
                  <a:gd name="connsiteX78" fmla="*/ 2106995 w 2334182"/>
                  <a:gd name="connsiteY78" fmla="*/ 1236205 h 2236619"/>
                  <a:gd name="connsiteX79" fmla="*/ 2127153 w 2334182"/>
                  <a:gd name="connsiteY79" fmla="*/ 1205195 h 2236619"/>
                  <a:gd name="connsiteX80" fmla="*/ 2144983 w 2334182"/>
                  <a:gd name="connsiteY80" fmla="*/ 1171083 h 2236619"/>
                  <a:gd name="connsiteX81" fmla="*/ 2160488 w 2334182"/>
                  <a:gd name="connsiteY81" fmla="*/ 1133095 h 2236619"/>
                  <a:gd name="connsiteX82" fmla="*/ 2172117 w 2334182"/>
                  <a:gd name="connsiteY82" fmla="*/ 1093557 h 2236619"/>
                  <a:gd name="connsiteX83" fmla="*/ 2180645 w 2334182"/>
                  <a:gd name="connsiteY83" fmla="*/ 1048591 h 2236619"/>
                  <a:gd name="connsiteX84" fmla="*/ 2183747 w 2334182"/>
                  <a:gd name="connsiteY84" fmla="*/ 1002076 h 2236619"/>
                  <a:gd name="connsiteX85" fmla="*/ 2182196 w 2334182"/>
                  <a:gd name="connsiteY85" fmla="*/ 950133 h 2236619"/>
                  <a:gd name="connsiteX86" fmla="*/ 2175218 w 2334182"/>
                  <a:gd name="connsiteY86" fmla="*/ 895090 h 2236619"/>
                  <a:gd name="connsiteX87" fmla="*/ 2158162 w 2334182"/>
                  <a:gd name="connsiteY87" fmla="*/ 812912 h 2236619"/>
                  <a:gd name="connsiteX88" fmla="*/ 2137231 w 2334182"/>
                  <a:gd name="connsiteY88" fmla="*/ 736936 h 2236619"/>
                  <a:gd name="connsiteX89" fmla="*/ 2110096 w 2334182"/>
                  <a:gd name="connsiteY89" fmla="*/ 664061 h 2236619"/>
                  <a:gd name="connsiteX90" fmla="*/ 2077535 w 2334182"/>
                  <a:gd name="connsiteY90" fmla="*/ 595837 h 2236619"/>
                  <a:gd name="connsiteX91" fmla="*/ 2041098 w 2334182"/>
                  <a:gd name="connsiteY91" fmla="*/ 533041 h 2236619"/>
                  <a:gd name="connsiteX92" fmla="*/ 1997683 w 2334182"/>
                  <a:gd name="connsiteY92" fmla="*/ 473346 h 2236619"/>
                  <a:gd name="connsiteX93" fmla="*/ 1951167 w 2334182"/>
                  <a:gd name="connsiteY93" fmla="*/ 419853 h 2236619"/>
                  <a:gd name="connsiteX94" fmla="*/ 1896899 w 2334182"/>
                  <a:gd name="connsiteY94" fmla="*/ 371786 h 2236619"/>
                  <a:gd name="connsiteX95" fmla="*/ 1841079 w 2334182"/>
                  <a:gd name="connsiteY95" fmla="*/ 326821 h 2236619"/>
                  <a:gd name="connsiteX96" fmla="*/ 1777508 w 2334182"/>
                  <a:gd name="connsiteY96" fmla="*/ 288833 h 2236619"/>
                  <a:gd name="connsiteX97" fmla="*/ 1710061 w 2334182"/>
                  <a:gd name="connsiteY97" fmla="*/ 254722 h 2236619"/>
                  <a:gd name="connsiteX98" fmla="*/ 1637960 w 2334182"/>
                  <a:gd name="connsiteY98" fmla="*/ 225261 h 2236619"/>
                  <a:gd name="connsiteX99" fmla="*/ 1560433 w 2334182"/>
                  <a:gd name="connsiteY99" fmla="*/ 202779 h 2236619"/>
                  <a:gd name="connsiteX100" fmla="*/ 1477481 w 2334182"/>
                  <a:gd name="connsiteY100" fmla="*/ 184948 h 2236619"/>
                  <a:gd name="connsiteX101" fmla="*/ 1391427 w 2334182"/>
                  <a:gd name="connsiteY101" fmla="*/ 171768 h 2236619"/>
                  <a:gd name="connsiteX102" fmla="*/ 1298395 w 2334182"/>
                  <a:gd name="connsiteY102" fmla="*/ 164791 h 2236619"/>
                  <a:gd name="connsiteX103" fmla="*/ 1200712 w 2334182"/>
                  <a:gd name="connsiteY103" fmla="*/ 163240 h 2236619"/>
                  <a:gd name="connsiteX104" fmla="*/ 1112347 w 2334182"/>
                  <a:gd name="connsiteY104" fmla="*/ 7377 h 2236619"/>
                  <a:gd name="connsiteX105" fmla="*/ 1202794 w 2334182"/>
                  <a:gd name="connsiteY105" fmla="*/ 0 h 2236619"/>
                  <a:gd name="connsiteX106" fmla="*/ 1304349 w 2334182"/>
                  <a:gd name="connsiteY106" fmla="*/ 820 h 2236619"/>
                  <a:gd name="connsiteX107" fmla="*/ 1399557 w 2334182"/>
                  <a:gd name="connsiteY107" fmla="*/ 8195 h 2236619"/>
                  <a:gd name="connsiteX108" fmla="*/ 1490005 w 2334182"/>
                  <a:gd name="connsiteY108" fmla="*/ 20490 h 2236619"/>
                  <a:gd name="connsiteX109" fmla="*/ 1576486 w 2334182"/>
                  <a:gd name="connsiteY109" fmla="*/ 38520 h 2236619"/>
                  <a:gd name="connsiteX110" fmla="*/ 1658999 w 2334182"/>
                  <a:gd name="connsiteY110" fmla="*/ 60649 h 2236619"/>
                  <a:gd name="connsiteX111" fmla="*/ 1735165 w 2334182"/>
                  <a:gd name="connsiteY111" fmla="*/ 89334 h 2236619"/>
                  <a:gd name="connsiteX112" fmla="*/ 1808952 w 2334182"/>
                  <a:gd name="connsiteY112" fmla="*/ 120478 h 2236619"/>
                  <a:gd name="connsiteX113" fmla="*/ 1876391 w 2334182"/>
                  <a:gd name="connsiteY113" fmla="*/ 157358 h 2236619"/>
                  <a:gd name="connsiteX114" fmla="*/ 1939862 w 2334182"/>
                  <a:gd name="connsiteY114" fmla="*/ 199157 h 2236619"/>
                  <a:gd name="connsiteX115" fmla="*/ 2000955 w 2334182"/>
                  <a:gd name="connsiteY115" fmla="*/ 245873 h 2236619"/>
                  <a:gd name="connsiteX116" fmla="*/ 2055699 w 2334182"/>
                  <a:gd name="connsiteY116" fmla="*/ 295866 h 2236619"/>
                  <a:gd name="connsiteX117" fmla="*/ 2105683 w 2334182"/>
                  <a:gd name="connsiteY117" fmla="*/ 351598 h 2236619"/>
                  <a:gd name="connsiteX118" fmla="*/ 2152493 w 2334182"/>
                  <a:gd name="connsiteY118" fmla="*/ 409787 h 2236619"/>
                  <a:gd name="connsiteX119" fmla="*/ 2193750 w 2334182"/>
                  <a:gd name="connsiteY119" fmla="*/ 472075 h 2236619"/>
                  <a:gd name="connsiteX120" fmla="*/ 2231834 w 2334182"/>
                  <a:gd name="connsiteY120" fmla="*/ 537641 h 2236619"/>
                  <a:gd name="connsiteX121" fmla="*/ 2257223 w 2334182"/>
                  <a:gd name="connsiteY121" fmla="*/ 592553 h 2236619"/>
                  <a:gd name="connsiteX122" fmla="*/ 2279437 w 2334182"/>
                  <a:gd name="connsiteY122" fmla="*/ 654021 h 2236619"/>
                  <a:gd name="connsiteX123" fmla="*/ 2299273 w 2334182"/>
                  <a:gd name="connsiteY123" fmla="*/ 721226 h 2236619"/>
                  <a:gd name="connsiteX124" fmla="*/ 2315141 w 2334182"/>
                  <a:gd name="connsiteY124" fmla="*/ 794168 h 2236619"/>
                  <a:gd name="connsiteX125" fmla="*/ 2327042 w 2334182"/>
                  <a:gd name="connsiteY125" fmla="*/ 868749 h 2236619"/>
                  <a:gd name="connsiteX126" fmla="*/ 2332595 w 2334182"/>
                  <a:gd name="connsiteY126" fmla="*/ 945790 h 2236619"/>
                  <a:gd name="connsiteX127" fmla="*/ 2334182 w 2334182"/>
                  <a:gd name="connsiteY127" fmla="*/ 1024469 h 2236619"/>
                  <a:gd name="connsiteX128" fmla="*/ 2329422 w 2334182"/>
                  <a:gd name="connsiteY128" fmla="*/ 1102329 h 2236619"/>
                  <a:gd name="connsiteX129" fmla="*/ 2319901 w 2334182"/>
                  <a:gd name="connsiteY129" fmla="*/ 1178549 h 2236619"/>
                  <a:gd name="connsiteX130" fmla="*/ 2302446 w 2334182"/>
                  <a:gd name="connsiteY130" fmla="*/ 1253131 h 2236619"/>
                  <a:gd name="connsiteX131" fmla="*/ 2279438 w 2334182"/>
                  <a:gd name="connsiteY131" fmla="*/ 1317056 h 2236619"/>
                  <a:gd name="connsiteX132" fmla="*/ 2251669 w 2334182"/>
                  <a:gd name="connsiteY132" fmla="*/ 1376887 h 2236619"/>
                  <a:gd name="connsiteX133" fmla="*/ 2218347 w 2334182"/>
                  <a:gd name="connsiteY133" fmla="*/ 1431798 h 2236619"/>
                  <a:gd name="connsiteX134" fmla="*/ 2184230 w 2334182"/>
                  <a:gd name="connsiteY134" fmla="*/ 1485070 h 2236619"/>
                  <a:gd name="connsiteX135" fmla="*/ 2146146 w 2334182"/>
                  <a:gd name="connsiteY135" fmla="*/ 1537523 h 2236619"/>
                  <a:gd name="connsiteX136" fmla="*/ 2108857 w 2334182"/>
                  <a:gd name="connsiteY136" fmla="*/ 1586698 h 2236619"/>
                  <a:gd name="connsiteX137" fmla="*/ 2071567 w 2334182"/>
                  <a:gd name="connsiteY137" fmla="*/ 1637511 h 2236619"/>
                  <a:gd name="connsiteX138" fmla="*/ 2035070 w 2334182"/>
                  <a:gd name="connsiteY138" fmla="*/ 1688324 h 2236619"/>
                  <a:gd name="connsiteX139" fmla="*/ 2010476 w 2334182"/>
                  <a:gd name="connsiteY139" fmla="*/ 1729303 h 2236619"/>
                  <a:gd name="connsiteX140" fmla="*/ 1990641 w 2334182"/>
                  <a:gd name="connsiteY140" fmla="*/ 1776019 h 2236619"/>
                  <a:gd name="connsiteX141" fmla="*/ 1974772 w 2334182"/>
                  <a:gd name="connsiteY141" fmla="*/ 1825194 h 2236619"/>
                  <a:gd name="connsiteX142" fmla="*/ 1962078 w 2334182"/>
                  <a:gd name="connsiteY142" fmla="*/ 1878466 h 2236619"/>
                  <a:gd name="connsiteX143" fmla="*/ 1960491 w 2334182"/>
                  <a:gd name="connsiteY143" fmla="*/ 1903872 h 2236619"/>
                  <a:gd name="connsiteX144" fmla="*/ 1962078 w 2334182"/>
                  <a:gd name="connsiteY144" fmla="*/ 1934197 h 2236619"/>
                  <a:gd name="connsiteX145" fmla="*/ 1966044 w 2334182"/>
                  <a:gd name="connsiteY145" fmla="*/ 1971077 h 2236619"/>
                  <a:gd name="connsiteX146" fmla="*/ 1971598 w 2334182"/>
                  <a:gd name="connsiteY146" fmla="*/ 2009597 h 2236619"/>
                  <a:gd name="connsiteX147" fmla="*/ 1980326 w 2334182"/>
                  <a:gd name="connsiteY147" fmla="*/ 2051395 h 2236619"/>
                  <a:gd name="connsiteX148" fmla="*/ 1990640 w 2334182"/>
                  <a:gd name="connsiteY148" fmla="*/ 2093195 h 2236619"/>
                  <a:gd name="connsiteX149" fmla="*/ 1991123 w 2334182"/>
                  <a:gd name="connsiteY149" fmla="*/ 2095075 h 2236619"/>
                  <a:gd name="connsiteX150" fmla="*/ 1365671 w 2334182"/>
                  <a:gd name="connsiteY150" fmla="*/ 2095075 h 2236619"/>
                  <a:gd name="connsiteX151" fmla="*/ 1211165 w 2334182"/>
                  <a:gd name="connsiteY151" fmla="*/ 2159073 h 2236619"/>
                  <a:gd name="connsiteX152" fmla="*/ 1185737 w 2334182"/>
                  <a:gd name="connsiteY152" fmla="*/ 2196789 h 2236619"/>
                  <a:gd name="connsiteX153" fmla="*/ 951135 w 2334182"/>
                  <a:gd name="connsiteY153" fmla="*/ 2223889 h 2236619"/>
                  <a:gd name="connsiteX154" fmla="*/ 947319 w 2334182"/>
                  <a:gd name="connsiteY154" fmla="*/ 2215311 h 2236619"/>
                  <a:gd name="connsiteX155" fmla="*/ 933038 w 2334182"/>
                  <a:gd name="connsiteY155" fmla="*/ 2191544 h 2236619"/>
                  <a:gd name="connsiteX156" fmla="*/ 917170 w 2334182"/>
                  <a:gd name="connsiteY156" fmla="*/ 2176791 h 2236619"/>
                  <a:gd name="connsiteX157" fmla="*/ 899716 w 2334182"/>
                  <a:gd name="connsiteY157" fmla="*/ 2169415 h 2236619"/>
                  <a:gd name="connsiteX158" fmla="*/ 879881 w 2334182"/>
                  <a:gd name="connsiteY158" fmla="*/ 2166136 h 2236619"/>
                  <a:gd name="connsiteX159" fmla="*/ 856872 w 2334182"/>
                  <a:gd name="connsiteY159" fmla="*/ 2167777 h 2236619"/>
                  <a:gd name="connsiteX160" fmla="*/ 833864 w 2334182"/>
                  <a:gd name="connsiteY160" fmla="*/ 2171054 h 2236619"/>
                  <a:gd name="connsiteX161" fmla="*/ 812442 w 2334182"/>
                  <a:gd name="connsiteY161" fmla="*/ 2176791 h 2236619"/>
                  <a:gd name="connsiteX162" fmla="*/ 791813 w 2334182"/>
                  <a:gd name="connsiteY162" fmla="*/ 2182528 h 2236619"/>
                  <a:gd name="connsiteX163" fmla="*/ 772771 w 2334182"/>
                  <a:gd name="connsiteY163" fmla="*/ 2188264 h 2236619"/>
                  <a:gd name="connsiteX164" fmla="*/ 758490 w 2334182"/>
                  <a:gd name="connsiteY164" fmla="*/ 2193182 h 2236619"/>
                  <a:gd name="connsiteX165" fmla="*/ 724374 w 2334182"/>
                  <a:gd name="connsiteY165" fmla="*/ 2204657 h 2236619"/>
                  <a:gd name="connsiteX166" fmla="*/ 685497 w 2334182"/>
                  <a:gd name="connsiteY166" fmla="*/ 2215311 h 2236619"/>
                  <a:gd name="connsiteX167" fmla="*/ 641861 w 2334182"/>
                  <a:gd name="connsiteY167" fmla="*/ 2224326 h 2236619"/>
                  <a:gd name="connsiteX168" fmla="*/ 595844 w 2334182"/>
                  <a:gd name="connsiteY168" fmla="*/ 2230063 h 2236619"/>
                  <a:gd name="connsiteX169" fmla="*/ 549827 w 2334182"/>
                  <a:gd name="connsiteY169" fmla="*/ 2234981 h 2236619"/>
                  <a:gd name="connsiteX170" fmla="*/ 503016 w 2334182"/>
                  <a:gd name="connsiteY170" fmla="*/ 2236619 h 2236619"/>
                  <a:gd name="connsiteX171" fmla="*/ 458585 w 2334182"/>
                  <a:gd name="connsiteY171" fmla="*/ 2233342 h 2236619"/>
                  <a:gd name="connsiteX172" fmla="*/ 416535 w 2334182"/>
                  <a:gd name="connsiteY172" fmla="*/ 2225965 h 2236619"/>
                  <a:gd name="connsiteX173" fmla="*/ 393527 w 2334182"/>
                  <a:gd name="connsiteY173" fmla="*/ 2220229 h 2236619"/>
                  <a:gd name="connsiteX174" fmla="*/ 370518 w 2334182"/>
                  <a:gd name="connsiteY174" fmla="*/ 2209574 h 2236619"/>
                  <a:gd name="connsiteX175" fmla="*/ 347509 w 2334182"/>
                  <a:gd name="connsiteY175" fmla="*/ 2197280 h 2236619"/>
                  <a:gd name="connsiteX176" fmla="*/ 327675 w 2334182"/>
                  <a:gd name="connsiteY176" fmla="*/ 2182528 h 2236619"/>
                  <a:gd name="connsiteX177" fmla="*/ 307047 w 2334182"/>
                  <a:gd name="connsiteY177" fmla="*/ 2164497 h 2236619"/>
                  <a:gd name="connsiteX178" fmla="*/ 291178 w 2334182"/>
                  <a:gd name="connsiteY178" fmla="*/ 2145647 h 2236619"/>
                  <a:gd name="connsiteX179" fmla="*/ 280070 w 2334182"/>
                  <a:gd name="connsiteY179" fmla="*/ 2121880 h 2236619"/>
                  <a:gd name="connsiteX180" fmla="*/ 271342 w 2334182"/>
                  <a:gd name="connsiteY180" fmla="*/ 2094833 h 2236619"/>
                  <a:gd name="connsiteX181" fmla="*/ 268169 w 2334182"/>
                  <a:gd name="connsiteY181" fmla="*/ 2065329 h 2236619"/>
                  <a:gd name="connsiteX182" fmla="*/ 271342 w 2334182"/>
                  <a:gd name="connsiteY182" fmla="*/ 2032546 h 2236619"/>
                  <a:gd name="connsiteX183" fmla="*/ 275310 w 2334182"/>
                  <a:gd name="connsiteY183" fmla="*/ 2009597 h 2236619"/>
                  <a:gd name="connsiteX184" fmla="*/ 280864 w 2334182"/>
                  <a:gd name="connsiteY184" fmla="*/ 1984191 h 2236619"/>
                  <a:gd name="connsiteX185" fmla="*/ 287211 w 2334182"/>
                  <a:gd name="connsiteY185" fmla="*/ 1957964 h 2236619"/>
                  <a:gd name="connsiteX186" fmla="*/ 289591 w 2334182"/>
                  <a:gd name="connsiteY186" fmla="*/ 1932558 h 2236619"/>
                  <a:gd name="connsiteX187" fmla="*/ 289591 w 2334182"/>
                  <a:gd name="connsiteY187" fmla="*/ 1905512 h 2236619"/>
                  <a:gd name="connsiteX188" fmla="*/ 282450 w 2334182"/>
                  <a:gd name="connsiteY188" fmla="*/ 1881745 h 2236619"/>
                  <a:gd name="connsiteX189" fmla="*/ 275310 w 2334182"/>
                  <a:gd name="connsiteY189" fmla="*/ 1868630 h 2236619"/>
                  <a:gd name="connsiteX190" fmla="*/ 262615 w 2334182"/>
                  <a:gd name="connsiteY190" fmla="*/ 1856338 h 2236619"/>
                  <a:gd name="connsiteX191" fmla="*/ 249128 w 2334182"/>
                  <a:gd name="connsiteY191" fmla="*/ 1847322 h 2236619"/>
                  <a:gd name="connsiteX192" fmla="*/ 234847 w 2334182"/>
                  <a:gd name="connsiteY192" fmla="*/ 1839945 h 2236619"/>
                  <a:gd name="connsiteX193" fmla="*/ 220565 w 2334182"/>
                  <a:gd name="connsiteY193" fmla="*/ 1829291 h 2236619"/>
                  <a:gd name="connsiteX194" fmla="*/ 209457 w 2334182"/>
                  <a:gd name="connsiteY194" fmla="*/ 1817817 h 2236619"/>
                  <a:gd name="connsiteX195" fmla="*/ 200730 w 2334182"/>
                  <a:gd name="connsiteY195" fmla="*/ 1803065 h 2236619"/>
                  <a:gd name="connsiteX196" fmla="*/ 197557 w 2334182"/>
                  <a:gd name="connsiteY196" fmla="*/ 1786674 h 2236619"/>
                  <a:gd name="connsiteX197" fmla="*/ 199143 w 2334182"/>
                  <a:gd name="connsiteY197" fmla="*/ 1770281 h 2236619"/>
                  <a:gd name="connsiteX198" fmla="*/ 204697 w 2334182"/>
                  <a:gd name="connsiteY198" fmla="*/ 1754709 h 2236619"/>
                  <a:gd name="connsiteX199" fmla="*/ 211838 w 2334182"/>
                  <a:gd name="connsiteY199" fmla="*/ 1741596 h 2236619"/>
                  <a:gd name="connsiteX200" fmla="*/ 216598 w 2334182"/>
                  <a:gd name="connsiteY200" fmla="*/ 1728483 h 2236619"/>
                  <a:gd name="connsiteX201" fmla="*/ 193590 w 2334182"/>
                  <a:gd name="connsiteY201" fmla="*/ 1712092 h 2236619"/>
                  <a:gd name="connsiteX202" fmla="*/ 177722 w 2334182"/>
                  <a:gd name="connsiteY202" fmla="*/ 1695701 h 2236619"/>
                  <a:gd name="connsiteX203" fmla="*/ 168994 w 2334182"/>
                  <a:gd name="connsiteY203" fmla="*/ 1679309 h 2236619"/>
                  <a:gd name="connsiteX204" fmla="*/ 167408 w 2334182"/>
                  <a:gd name="connsiteY204" fmla="*/ 1661278 h 2236619"/>
                  <a:gd name="connsiteX205" fmla="*/ 169787 w 2334182"/>
                  <a:gd name="connsiteY205" fmla="*/ 1644887 h 2236619"/>
                  <a:gd name="connsiteX206" fmla="*/ 176135 w 2334182"/>
                  <a:gd name="connsiteY206" fmla="*/ 1626857 h 2236619"/>
                  <a:gd name="connsiteX207" fmla="*/ 184862 w 2334182"/>
                  <a:gd name="connsiteY207" fmla="*/ 1608826 h 2236619"/>
                  <a:gd name="connsiteX208" fmla="*/ 194383 w 2334182"/>
                  <a:gd name="connsiteY208" fmla="*/ 1590796 h 2236619"/>
                  <a:gd name="connsiteX209" fmla="*/ 203111 w 2334182"/>
                  <a:gd name="connsiteY209" fmla="*/ 1571944 h 2236619"/>
                  <a:gd name="connsiteX210" fmla="*/ 211838 w 2334182"/>
                  <a:gd name="connsiteY210" fmla="*/ 1553914 h 2236619"/>
                  <a:gd name="connsiteX211" fmla="*/ 216598 w 2334182"/>
                  <a:gd name="connsiteY211" fmla="*/ 1534245 h 2236619"/>
                  <a:gd name="connsiteX212" fmla="*/ 200730 w 2334182"/>
                  <a:gd name="connsiteY212" fmla="*/ 1519492 h 2236619"/>
                  <a:gd name="connsiteX213" fmla="*/ 178514 w 2334182"/>
                  <a:gd name="connsiteY213" fmla="*/ 1508018 h 2236619"/>
                  <a:gd name="connsiteX214" fmla="*/ 153919 w 2334182"/>
                  <a:gd name="connsiteY214" fmla="*/ 1497364 h 2236619"/>
                  <a:gd name="connsiteX215" fmla="*/ 128531 w 2334182"/>
                  <a:gd name="connsiteY215" fmla="*/ 1488349 h 2236619"/>
                  <a:gd name="connsiteX216" fmla="*/ 102348 w 2334182"/>
                  <a:gd name="connsiteY216" fmla="*/ 1479333 h 2236619"/>
                  <a:gd name="connsiteX217" fmla="*/ 76166 w 2334182"/>
                  <a:gd name="connsiteY217" fmla="*/ 1470318 h 2236619"/>
                  <a:gd name="connsiteX218" fmla="*/ 51571 w 2334182"/>
                  <a:gd name="connsiteY218" fmla="*/ 1459663 h 2236619"/>
                  <a:gd name="connsiteX219" fmla="*/ 31736 w 2334182"/>
                  <a:gd name="connsiteY219" fmla="*/ 1448189 h 2236619"/>
                  <a:gd name="connsiteX220" fmla="*/ 14281 w 2334182"/>
                  <a:gd name="connsiteY220" fmla="*/ 1431798 h 2236619"/>
                  <a:gd name="connsiteX221" fmla="*/ 3967 w 2334182"/>
                  <a:gd name="connsiteY221" fmla="*/ 1412128 h 2236619"/>
                  <a:gd name="connsiteX222" fmla="*/ 0 w 2334182"/>
                  <a:gd name="connsiteY222" fmla="*/ 1391638 h 2236619"/>
                  <a:gd name="connsiteX223" fmla="*/ 3174 w 2334182"/>
                  <a:gd name="connsiteY223" fmla="*/ 1371969 h 2236619"/>
                  <a:gd name="connsiteX224" fmla="*/ 10314 w 2334182"/>
                  <a:gd name="connsiteY224" fmla="*/ 1353938 h 2236619"/>
                  <a:gd name="connsiteX225" fmla="*/ 21422 w 2334182"/>
                  <a:gd name="connsiteY225" fmla="*/ 1339185 h 2236619"/>
                  <a:gd name="connsiteX226" fmla="*/ 34909 w 2334182"/>
                  <a:gd name="connsiteY226" fmla="*/ 1324433 h 2236619"/>
                  <a:gd name="connsiteX227" fmla="*/ 47604 w 2334182"/>
                  <a:gd name="connsiteY227" fmla="*/ 1312140 h 2236619"/>
                  <a:gd name="connsiteX228" fmla="*/ 57919 w 2334182"/>
                  <a:gd name="connsiteY228" fmla="*/ 1302305 h 2236619"/>
                  <a:gd name="connsiteX229" fmla="*/ 88068 w 2334182"/>
                  <a:gd name="connsiteY229" fmla="*/ 1266244 h 2236619"/>
                  <a:gd name="connsiteX230" fmla="*/ 119803 w 2334182"/>
                  <a:gd name="connsiteY230" fmla="*/ 1233461 h 2236619"/>
                  <a:gd name="connsiteX231" fmla="*/ 151540 w 2334182"/>
                  <a:gd name="connsiteY231" fmla="*/ 1200677 h 2236619"/>
                  <a:gd name="connsiteX232" fmla="*/ 181689 w 2334182"/>
                  <a:gd name="connsiteY232" fmla="*/ 1164615 h 2236619"/>
                  <a:gd name="connsiteX233" fmla="*/ 210251 w 2334182"/>
                  <a:gd name="connsiteY233" fmla="*/ 1129374 h 2236619"/>
                  <a:gd name="connsiteX234" fmla="*/ 236433 w 2334182"/>
                  <a:gd name="connsiteY234" fmla="*/ 1089215 h 2236619"/>
                  <a:gd name="connsiteX235" fmla="*/ 257855 w 2334182"/>
                  <a:gd name="connsiteY235" fmla="*/ 1045778 h 2236619"/>
                  <a:gd name="connsiteX236" fmla="*/ 269756 w 2334182"/>
                  <a:gd name="connsiteY236" fmla="*/ 1009716 h 2236619"/>
                  <a:gd name="connsiteX237" fmla="*/ 273723 w 2334182"/>
                  <a:gd name="connsiteY237" fmla="*/ 974475 h 2236619"/>
                  <a:gd name="connsiteX238" fmla="*/ 273723 w 2334182"/>
                  <a:gd name="connsiteY238" fmla="*/ 936775 h 2236619"/>
                  <a:gd name="connsiteX239" fmla="*/ 272930 w 2334182"/>
                  <a:gd name="connsiteY239" fmla="*/ 896615 h 2236619"/>
                  <a:gd name="connsiteX240" fmla="*/ 271342 w 2334182"/>
                  <a:gd name="connsiteY240" fmla="*/ 856456 h 2236619"/>
                  <a:gd name="connsiteX241" fmla="*/ 272930 w 2334182"/>
                  <a:gd name="connsiteY241" fmla="*/ 813019 h 2236619"/>
                  <a:gd name="connsiteX242" fmla="*/ 276896 w 2334182"/>
                  <a:gd name="connsiteY242" fmla="*/ 767123 h 2236619"/>
                  <a:gd name="connsiteX243" fmla="*/ 321327 w 2334182"/>
                  <a:gd name="connsiteY243" fmla="*/ 577800 h 2236619"/>
                  <a:gd name="connsiteX244" fmla="*/ 349096 w 2334182"/>
                  <a:gd name="connsiteY244" fmla="*/ 508956 h 2236619"/>
                  <a:gd name="connsiteX245" fmla="*/ 382419 w 2334182"/>
                  <a:gd name="connsiteY245" fmla="*/ 445030 h 2236619"/>
                  <a:gd name="connsiteX246" fmla="*/ 421295 w 2334182"/>
                  <a:gd name="connsiteY246" fmla="*/ 385200 h 2236619"/>
                  <a:gd name="connsiteX247" fmla="*/ 465726 w 2334182"/>
                  <a:gd name="connsiteY247" fmla="*/ 328650 h 2236619"/>
                  <a:gd name="connsiteX248" fmla="*/ 514917 w 2334182"/>
                  <a:gd name="connsiteY248" fmla="*/ 277017 h 2236619"/>
                  <a:gd name="connsiteX249" fmla="*/ 568074 w 2334182"/>
                  <a:gd name="connsiteY249" fmla="*/ 229481 h 2236619"/>
                  <a:gd name="connsiteX250" fmla="*/ 625993 w 2334182"/>
                  <a:gd name="connsiteY250" fmla="*/ 186044 h 2236619"/>
                  <a:gd name="connsiteX251" fmla="*/ 686291 w 2334182"/>
                  <a:gd name="connsiteY251" fmla="*/ 147523 h 2236619"/>
                  <a:gd name="connsiteX252" fmla="*/ 751351 w 2334182"/>
                  <a:gd name="connsiteY252" fmla="*/ 113101 h 2236619"/>
                  <a:gd name="connsiteX253" fmla="*/ 817996 w 2334182"/>
                  <a:gd name="connsiteY253" fmla="*/ 84416 h 2236619"/>
                  <a:gd name="connsiteX254" fmla="*/ 885434 w 2334182"/>
                  <a:gd name="connsiteY254" fmla="*/ 59010 h 2236619"/>
                  <a:gd name="connsiteX0" fmla="*/ 1083647 w 2334182"/>
                  <a:gd name="connsiteY0" fmla="*/ 171768 h 2236619"/>
                  <a:gd name="connsiteX1" fmla="*/ 950300 w 2334182"/>
                  <a:gd name="connsiteY1" fmla="*/ 202779 h 2236619"/>
                  <a:gd name="connsiteX2" fmla="*/ 907661 w 2334182"/>
                  <a:gd name="connsiteY2" fmla="*/ 218284 h 2236619"/>
                  <a:gd name="connsiteX3" fmla="*/ 862695 w 2334182"/>
                  <a:gd name="connsiteY3" fmla="*/ 235340 h 2236619"/>
                  <a:gd name="connsiteX4" fmla="*/ 819281 w 2334182"/>
                  <a:gd name="connsiteY4" fmla="*/ 254722 h 2236619"/>
                  <a:gd name="connsiteX5" fmla="*/ 775091 w 2334182"/>
                  <a:gd name="connsiteY5" fmla="*/ 277980 h 2236619"/>
                  <a:gd name="connsiteX6" fmla="*/ 733227 w 2334182"/>
                  <a:gd name="connsiteY6" fmla="*/ 302787 h 2236619"/>
                  <a:gd name="connsiteX7" fmla="*/ 692138 w 2334182"/>
                  <a:gd name="connsiteY7" fmla="*/ 329922 h 2236619"/>
                  <a:gd name="connsiteX8" fmla="*/ 654149 w 2334182"/>
                  <a:gd name="connsiteY8" fmla="*/ 360932 h 2236619"/>
                  <a:gd name="connsiteX9" fmla="*/ 618487 w 2334182"/>
                  <a:gd name="connsiteY9" fmla="*/ 394269 h 2236619"/>
                  <a:gd name="connsiteX10" fmla="*/ 586702 w 2334182"/>
                  <a:gd name="connsiteY10" fmla="*/ 431482 h 2236619"/>
                  <a:gd name="connsiteX11" fmla="*/ 558017 w 2334182"/>
                  <a:gd name="connsiteY11" fmla="*/ 469469 h 2236619"/>
                  <a:gd name="connsiteX12" fmla="*/ 535534 w 2334182"/>
                  <a:gd name="connsiteY12" fmla="*/ 511334 h 2236619"/>
                  <a:gd name="connsiteX13" fmla="*/ 516928 w 2334182"/>
                  <a:gd name="connsiteY13" fmla="*/ 557074 h 2236619"/>
                  <a:gd name="connsiteX14" fmla="*/ 506075 w 2334182"/>
                  <a:gd name="connsiteY14" fmla="*/ 604366 h 2236619"/>
                  <a:gd name="connsiteX15" fmla="*/ 500647 w 2334182"/>
                  <a:gd name="connsiteY15" fmla="*/ 657083 h 2236619"/>
                  <a:gd name="connsiteX16" fmla="*/ 502973 w 2334182"/>
                  <a:gd name="connsiteY16" fmla="*/ 693521 h 2236619"/>
                  <a:gd name="connsiteX17" fmla="*/ 513051 w 2334182"/>
                  <a:gd name="connsiteY17" fmla="*/ 727633 h 2236619"/>
                  <a:gd name="connsiteX18" fmla="*/ 527007 w 2334182"/>
                  <a:gd name="connsiteY18" fmla="*/ 758644 h 2236619"/>
                  <a:gd name="connsiteX19" fmla="*/ 547163 w 2334182"/>
                  <a:gd name="connsiteY19" fmla="*/ 786552 h 2236619"/>
                  <a:gd name="connsiteX20" fmla="*/ 568095 w 2334182"/>
                  <a:gd name="connsiteY20" fmla="*/ 812912 h 2236619"/>
                  <a:gd name="connsiteX21" fmla="*/ 592129 w 2334182"/>
                  <a:gd name="connsiteY21" fmla="*/ 836170 h 2236619"/>
                  <a:gd name="connsiteX22" fmla="*/ 616162 w 2334182"/>
                  <a:gd name="connsiteY22" fmla="*/ 854001 h 2236619"/>
                  <a:gd name="connsiteX23" fmla="*/ 640970 w 2334182"/>
                  <a:gd name="connsiteY23" fmla="*/ 871056 h 2236619"/>
                  <a:gd name="connsiteX24" fmla="*/ 673532 w 2334182"/>
                  <a:gd name="connsiteY24" fmla="*/ 883460 h 2236619"/>
                  <a:gd name="connsiteX25" fmla="*/ 709194 w 2334182"/>
                  <a:gd name="connsiteY25" fmla="*/ 891988 h 2236619"/>
                  <a:gd name="connsiteX26" fmla="*/ 748732 w 2334182"/>
                  <a:gd name="connsiteY26" fmla="*/ 898190 h 2236619"/>
                  <a:gd name="connsiteX27" fmla="*/ 790596 w 2334182"/>
                  <a:gd name="connsiteY27" fmla="*/ 902067 h 2236619"/>
                  <a:gd name="connsiteX28" fmla="*/ 834786 w 2334182"/>
                  <a:gd name="connsiteY28" fmla="*/ 905168 h 2236619"/>
                  <a:gd name="connsiteX29" fmla="*/ 878201 w 2334182"/>
                  <a:gd name="connsiteY29" fmla="*/ 905943 h 2236619"/>
                  <a:gd name="connsiteX30" fmla="*/ 923167 w 2334182"/>
                  <a:gd name="connsiteY30" fmla="*/ 905943 h 2236619"/>
                  <a:gd name="connsiteX31" fmla="*/ 968132 w 2334182"/>
                  <a:gd name="connsiteY31" fmla="*/ 907493 h 2236619"/>
                  <a:gd name="connsiteX32" fmla="*/ 1010772 w 2334182"/>
                  <a:gd name="connsiteY32" fmla="*/ 910595 h 2236619"/>
                  <a:gd name="connsiteX33" fmla="*/ 1050310 w 2334182"/>
                  <a:gd name="connsiteY33" fmla="*/ 913696 h 2236619"/>
                  <a:gd name="connsiteX34" fmla="*/ 1086747 w 2334182"/>
                  <a:gd name="connsiteY34" fmla="*/ 919122 h 2236619"/>
                  <a:gd name="connsiteX35" fmla="*/ 1120859 w 2334182"/>
                  <a:gd name="connsiteY35" fmla="*/ 927650 h 2236619"/>
                  <a:gd name="connsiteX36" fmla="*/ 1148768 w 2334182"/>
                  <a:gd name="connsiteY36" fmla="*/ 938505 h 2236619"/>
                  <a:gd name="connsiteX37" fmla="*/ 1169700 w 2334182"/>
                  <a:gd name="connsiteY37" fmla="*/ 954009 h 2236619"/>
                  <a:gd name="connsiteX38" fmla="*/ 1186756 w 2334182"/>
                  <a:gd name="connsiteY38" fmla="*/ 971065 h 2236619"/>
                  <a:gd name="connsiteX39" fmla="*/ 1202261 w 2334182"/>
                  <a:gd name="connsiteY39" fmla="*/ 991222 h 2236619"/>
                  <a:gd name="connsiteX40" fmla="*/ 1213891 w 2334182"/>
                  <a:gd name="connsiteY40" fmla="*/ 1010604 h 2236619"/>
                  <a:gd name="connsiteX41" fmla="*/ 1224744 w 2334182"/>
                  <a:gd name="connsiteY41" fmla="*/ 1033086 h 2236619"/>
                  <a:gd name="connsiteX42" fmla="*/ 1233272 w 2334182"/>
                  <a:gd name="connsiteY42" fmla="*/ 1054018 h 2236619"/>
                  <a:gd name="connsiteX43" fmla="*/ 1241801 w 2334182"/>
                  <a:gd name="connsiteY43" fmla="*/ 1076501 h 2236619"/>
                  <a:gd name="connsiteX44" fmla="*/ 1250328 w 2334182"/>
                  <a:gd name="connsiteY44" fmla="*/ 1099759 h 2236619"/>
                  <a:gd name="connsiteX45" fmla="*/ 1260407 w 2334182"/>
                  <a:gd name="connsiteY45" fmla="*/ 1120691 h 2236619"/>
                  <a:gd name="connsiteX46" fmla="*/ 1269710 w 2334182"/>
                  <a:gd name="connsiteY46" fmla="*/ 1141624 h 2236619"/>
                  <a:gd name="connsiteX47" fmla="*/ 1281339 w 2334182"/>
                  <a:gd name="connsiteY47" fmla="*/ 1161780 h 2236619"/>
                  <a:gd name="connsiteX48" fmla="*/ 1293743 w 2334182"/>
                  <a:gd name="connsiteY48" fmla="*/ 1179611 h 2236619"/>
                  <a:gd name="connsiteX49" fmla="*/ 1309248 w 2334182"/>
                  <a:gd name="connsiteY49" fmla="*/ 1196668 h 2236619"/>
                  <a:gd name="connsiteX50" fmla="*/ 1327855 w 2334182"/>
                  <a:gd name="connsiteY50" fmla="*/ 1210622 h 2236619"/>
                  <a:gd name="connsiteX51" fmla="*/ 1350338 w 2334182"/>
                  <a:gd name="connsiteY51" fmla="*/ 1222251 h 2236619"/>
                  <a:gd name="connsiteX52" fmla="*/ 1377471 w 2334182"/>
                  <a:gd name="connsiteY52" fmla="*/ 1231555 h 2236619"/>
                  <a:gd name="connsiteX53" fmla="*/ 1406932 w 2334182"/>
                  <a:gd name="connsiteY53" fmla="*/ 1237756 h 2236619"/>
                  <a:gd name="connsiteX54" fmla="*/ 1441818 w 2334182"/>
                  <a:gd name="connsiteY54" fmla="*/ 1240082 h 2236619"/>
                  <a:gd name="connsiteX55" fmla="*/ 1484458 w 2334182"/>
                  <a:gd name="connsiteY55" fmla="*/ 1239307 h 2236619"/>
                  <a:gd name="connsiteX56" fmla="*/ 1502289 w 2334182"/>
                  <a:gd name="connsiteY56" fmla="*/ 1267216 h 2236619"/>
                  <a:gd name="connsiteX57" fmla="*/ 1523996 w 2334182"/>
                  <a:gd name="connsiteY57" fmla="*/ 1296677 h 2236619"/>
                  <a:gd name="connsiteX58" fmla="*/ 1548805 w 2334182"/>
                  <a:gd name="connsiteY58" fmla="*/ 1327687 h 2236619"/>
                  <a:gd name="connsiteX59" fmla="*/ 1577490 w 2334182"/>
                  <a:gd name="connsiteY59" fmla="*/ 1357146 h 2236619"/>
                  <a:gd name="connsiteX60" fmla="*/ 1606949 w 2334182"/>
                  <a:gd name="connsiteY60" fmla="*/ 1385831 h 2236619"/>
                  <a:gd name="connsiteX61" fmla="*/ 1636410 w 2334182"/>
                  <a:gd name="connsiteY61" fmla="*/ 1406764 h 2236619"/>
                  <a:gd name="connsiteX62" fmla="*/ 1665870 w 2334182"/>
                  <a:gd name="connsiteY62" fmla="*/ 1422268 h 2236619"/>
                  <a:gd name="connsiteX63" fmla="*/ 1691453 w 2334182"/>
                  <a:gd name="connsiteY63" fmla="*/ 1429246 h 2236619"/>
                  <a:gd name="connsiteX64" fmla="*/ 1720914 w 2334182"/>
                  <a:gd name="connsiteY64" fmla="*/ 1430797 h 2236619"/>
                  <a:gd name="connsiteX65" fmla="*/ 1753474 w 2334182"/>
                  <a:gd name="connsiteY65" fmla="*/ 1429246 h 2236619"/>
                  <a:gd name="connsiteX66" fmla="*/ 1787587 w 2334182"/>
                  <a:gd name="connsiteY66" fmla="*/ 1426145 h 2236619"/>
                  <a:gd name="connsiteX67" fmla="*/ 1822473 w 2334182"/>
                  <a:gd name="connsiteY67" fmla="*/ 1419168 h 2236619"/>
                  <a:gd name="connsiteX68" fmla="*/ 1856584 w 2334182"/>
                  <a:gd name="connsiteY68" fmla="*/ 1410640 h 2236619"/>
                  <a:gd name="connsiteX69" fmla="*/ 1889921 w 2334182"/>
                  <a:gd name="connsiteY69" fmla="*/ 1401336 h 2236619"/>
                  <a:gd name="connsiteX70" fmla="*/ 1920156 w 2334182"/>
                  <a:gd name="connsiteY70" fmla="*/ 1389708 h 2236619"/>
                  <a:gd name="connsiteX71" fmla="*/ 1948066 w 2334182"/>
                  <a:gd name="connsiteY71" fmla="*/ 1378853 h 2236619"/>
                  <a:gd name="connsiteX72" fmla="*/ 1968998 w 2334182"/>
                  <a:gd name="connsiteY72" fmla="*/ 1367225 h 2236619"/>
                  <a:gd name="connsiteX73" fmla="*/ 1986054 w 2334182"/>
                  <a:gd name="connsiteY73" fmla="*/ 1357146 h 2236619"/>
                  <a:gd name="connsiteX74" fmla="*/ 2011638 w 2334182"/>
                  <a:gd name="connsiteY74" fmla="*/ 1337766 h 2236619"/>
                  <a:gd name="connsiteX75" fmla="*/ 2036446 w 2334182"/>
                  <a:gd name="connsiteY75" fmla="*/ 1315283 h 2236619"/>
                  <a:gd name="connsiteX76" fmla="*/ 2060480 w 2334182"/>
                  <a:gd name="connsiteY76" fmla="*/ 1291250 h 2236619"/>
                  <a:gd name="connsiteX77" fmla="*/ 2084513 w 2334182"/>
                  <a:gd name="connsiteY77" fmla="*/ 1265666 h 2236619"/>
                  <a:gd name="connsiteX78" fmla="*/ 2106995 w 2334182"/>
                  <a:gd name="connsiteY78" fmla="*/ 1236205 h 2236619"/>
                  <a:gd name="connsiteX79" fmla="*/ 2127153 w 2334182"/>
                  <a:gd name="connsiteY79" fmla="*/ 1205195 h 2236619"/>
                  <a:gd name="connsiteX80" fmla="*/ 2144983 w 2334182"/>
                  <a:gd name="connsiteY80" fmla="*/ 1171083 h 2236619"/>
                  <a:gd name="connsiteX81" fmla="*/ 2160488 w 2334182"/>
                  <a:gd name="connsiteY81" fmla="*/ 1133095 h 2236619"/>
                  <a:gd name="connsiteX82" fmla="*/ 2172117 w 2334182"/>
                  <a:gd name="connsiteY82" fmla="*/ 1093557 h 2236619"/>
                  <a:gd name="connsiteX83" fmla="*/ 2180645 w 2334182"/>
                  <a:gd name="connsiteY83" fmla="*/ 1048591 h 2236619"/>
                  <a:gd name="connsiteX84" fmla="*/ 2183747 w 2334182"/>
                  <a:gd name="connsiteY84" fmla="*/ 1002076 h 2236619"/>
                  <a:gd name="connsiteX85" fmla="*/ 2182196 w 2334182"/>
                  <a:gd name="connsiteY85" fmla="*/ 950133 h 2236619"/>
                  <a:gd name="connsiteX86" fmla="*/ 2175218 w 2334182"/>
                  <a:gd name="connsiteY86" fmla="*/ 895090 h 2236619"/>
                  <a:gd name="connsiteX87" fmla="*/ 2158162 w 2334182"/>
                  <a:gd name="connsiteY87" fmla="*/ 812912 h 2236619"/>
                  <a:gd name="connsiteX88" fmla="*/ 2137231 w 2334182"/>
                  <a:gd name="connsiteY88" fmla="*/ 736936 h 2236619"/>
                  <a:gd name="connsiteX89" fmla="*/ 2110096 w 2334182"/>
                  <a:gd name="connsiteY89" fmla="*/ 664061 h 2236619"/>
                  <a:gd name="connsiteX90" fmla="*/ 2077535 w 2334182"/>
                  <a:gd name="connsiteY90" fmla="*/ 595837 h 2236619"/>
                  <a:gd name="connsiteX91" fmla="*/ 2041098 w 2334182"/>
                  <a:gd name="connsiteY91" fmla="*/ 533041 h 2236619"/>
                  <a:gd name="connsiteX92" fmla="*/ 1997683 w 2334182"/>
                  <a:gd name="connsiteY92" fmla="*/ 473346 h 2236619"/>
                  <a:gd name="connsiteX93" fmla="*/ 1951167 w 2334182"/>
                  <a:gd name="connsiteY93" fmla="*/ 419853 h 2236619"/>
                  <a:gd name="connsiteX94" fmla="*/ 1896899 w 2334182"/>
                  <a:gd name="connsiteY94" fmla="*/ 371786 h 2236619"/>
                  <a:gd name="connsiteX95" fmla="*/ 1841079 w 2334182"/>
                  <a:gd name="connsiteY95" fmla="*/ 326821 h 2236619"/>
                  <a:gd name="connsiteX96" fmla="*/ 1777508 w 2334182"/>
                  <a:gd name="connsiteY96" fmla="*/ 288833 h 2236619"/>
                  <a:gd name="connsiteX97" fmla="*/ 1710061 w 2334182"/>
                  <a:gd name="connsiteY97" fmla="*/ 254722 h 2236619"/>
                  <a:gd name="connsiteX98" fmla="*/ 1637960 w 2334182"/>
                  <a:gd name="connsiteY98" fmla="*/ 225261 h 2236619"/>
                  <a:gd name="connsiteX99" fmla="*/ 1560433 w 2334182"/>
                  <a:gd name="connsiteY99" fmla="*/ 202779 h 2236619"/>
                  <a:gd name="connsiteX100" fmla="*/ 1477481 w 2334182"/>
                  <a:gd name="connsiteY100" fmla="*/ 184948 h 2236619"/>
                  <a:gd name="connsiteX101" fmla="*/ 1391427 w 2334182"/>
                  <a:gd name="connsiteY101" fmla="*/ 171768 h 2236619"/>
                  <a:gd name="connsiteX102" fmla="*/ 1298395 w 2334182"/>
                  <a:gd name="connsiteY102" fmla="*/ 164791 h 2236619"/>
                  <a:gd name="connsiteX103" fmla="*/ 1200712 w 2334182"/>
                  <a:gd name="connsiteY103" fmla="*/ 163240 h 2236619"/>
                  <a:gd name="connsiteX104" fmla="*/ 1083647 w 2334182"/>
                  <a:gd name="connsiteY104" fmla="*/ 171768 h 2236619"/>
                  <a:gd name="connsiteX105" fmla="*/ 1112347 w 2334182"/>
                  <a:gd name="connsiteY105" fmla="*/ 7377 h 2236619"/>
                  <a:gd name="connsiteX106" fmla="*/ 1202794 w 2334182"/>
                  <a:gd name="connsiteY106" fmla="*/ 0 h 2236619"/>
                  <a:gd name="connsiteX107" fmla="*/ 1304349 w 2334182"/>
                  <a:gd name="connsiteY107" fmla="*/ 820 h 2236619"/>
                  <a:gd name="connsiteX108" fmla="*/ 1399557 w 2334182"/>
                  <a:gd name="connsiteY108" fmla="*/ 8195 h 2236619"/>
                  <a:gd name="connsiteX109" fmla="*/ 1490005 w 2334182"/>
                  <a:gd name="connsiteY109" fmla="*/ 20490 h 2236619"/>
                  <a:gd name="connsiteX110" fmla="*/ 1576486 w 2334182"/>
                  <a:gd name="connsiteY110" fmla="*/ 38520 h 2236619"/>
                  <a:gd name="connsiteX111" fmla="*/ 1658999 w 2334182"/>
                  <a:gd name="connsiteY111" fmla="*/ 60649 h 2236619"/>
                  <a:gd name="connsiteX112" fmla="*/ 1735165 w 2334182"/>
                  <a:gd name="connsiteY112" fmla="*/ 89334 h 2236619"/>
                  <a:gd name="connsiteX113" fmla="*/ 1808952 w 2334182"/>
                  <a:gd name="connsiteY113" fmla="*/ 120478 h 2236619"/>
                  <a:gd name="connsiteX114" fmla="*/ 1876391 w 2334182"/>
                  <a:gd name="connsiteY114" fmla="*/ 157358 h 2236619"/>
                  <a:gd name="connsiteX115" fmla="*/ 1939862 w 2334182"/>
                  <a:gd name="connsiteY115" fmla="*/ 199157 h 2236619"/>
                  <a:gd name="connsiteX116" fmla="*/ 2000955 w 2334182"/>
                  <a:gd name="connsiteY116" fmla="*/ 245873 h 2236619"/>
                  <a:gd name="connsiteX117" fmla="*/ 2055699 w 2334182"/>
                  <a:gd name="connsiteY117" fmla="*/ 295866 h 2236619"/>
                  <a:gd name="connsiteX118" fmla="*/ 2105683 w 2334182"/>
                  <a:gd name="connsiteY118" fmla="*/ 351598 h 2236619"/>
                  <a:gd name="connsiteX119" fmla="*/ 2152493 w 2334182"/>
                  <a:gd name="connsiteY119" fmla="*/ 409787 h 2236619"/>
                  <a:gd name="connsiteX120" fmla="*/ 2193750 w 2334182"/>
                  <a:gd name="connsiteY120" fmla="*/ 472075 h 2236619"/>
                  <a:gd name="connsiteX121" fmla="*/ 2231834 w 2334182"/>
                  <a:gd name="connsiteY121" fmla="*/ 537641 h 2236619"/>
                  <a:gd name="connsiteX122" fmla="*/ 2257223 w 2334182"/>
                  <a:gd name="connsiteY122" fmla="*/ 592553 h 2236619"/>
                  <a:gd name="connsiteX123" fmla="*/ 2279437 w 2334182"/>
                  <a:gd name="connsiteY123" fmla="*/ 654021 h 2236619"/>
                  <a:gd name="connsiteX124" fmla="*/ 2299273 w 2334182"/>
                  <a:gd name="connsiteY124" fmla="*/ 721226 h 2236619"/>
                  <a:gd name="connsiteX125" fmla="*/ 2315141 w 2334182"/>
                  <a:gd name="connsiteY125" fmla="*/ 794168 h 2236619"/>
                  <a:gd name="connsiteX126" fmla="*/ 2327042 w 2334182"/>
                  <a:gd name="connsiteY126" fmla="*/ 868749 h 2236619"/>
                  <a:gd name="connsiteX127" fmla="*/ 2332595 w 2334182"/>
                  <a:gd name="connsiteY127" fmla="*/ 945790 h 2236619"/>
                  <a:gd name="connsiteX128" fmla="*/ 2334182 w 2334182"/>
                  <a:gd name="connsiteY128" fmla="*/ 1024469 h 2236619"/>
                  <a:gd name="connsiteX129" fmla="*/ 2329422 w 2334182"/>
                  <a:gd name="connsiteY129" fmla="*/ 1102329 h 2236619"/>
                  <a:gd name="connsiteX130" fmla="*/ 2319901 w 2334182"/>
                  <a:gd name="connsiteY130" fmla="*/ 1178549 h 2236619"/>
                  <a:gd name="connsiteX131" fmla="*/ 2302446 w 2334182"/>
                  <a:gd name="connsiteY131" fmla="*/ 1253131 h 2236619"/>
                  <a:gd name="connsiteX132" fmla="*/ 2279438 w 2334182"/>
                  <a:gd name="connsiteY132" fmla="*/ 1317056 h 2236619"/>
                  <a:gd name="connsiteX133" fmla="*/ 2251669 w 2334182"/>
                  <a:gd name="connsiteY133" fmla="*/ 1376887 h 2236619"/>
                  <a:gd name="connsiteX134" fmla="*/ 2218347 w 2334182"/>
                  <a:gd name="connsiteY134" fmla="*/ 1431798 h 2236619"/>
                  <a:gd name="connsiteX135" fmla="*/ 2184230 w 2334182"/>
                  <a:gd name="connsiteY135" fmla="*/ 1485070 h 2236619"/>
                  <a:gd name="connsiteX136" fmla="*/ 2146146 w 2334182"/>
                  <a:gd name="connsiteY136" fmla="*/ 1537523 h 2236619"/>
                  <a:gd name="connsiteX137" fmla="*/ 2108857 w 2334182"/>
                  <a:gd name="connsiteY137" fmla="*/ 1586698 h 2236619"/>
                  <a:gd name="connsiteX138" fmla="*/ 2071567 w 2334182"/>
                  <a:gd name="connsiteY138" fmla="*/ 1637511 h 2236619"/>
                  <a:gd name="connsiteX139" fmla="*/ 2035070 w 2334182"/>
                  <a:gd name="connsiteY139" fmla="*/ 1688324 h 2236619"/>
                  <a:gd name="connsiteX140" fmla="*/ 2010476 w 2334182"/>
                  <a:gd name="connsiteY140" fmla="*/ 1729303 h 2236619"/>
                  <a:gd name="connsiteX141" fmla="*/ 1990641 w 2334182"/>
                  <a:gd name="connsiteY141" fmla="*/ 1776019 h 2236619"/>
                  <a:gd name="connsiteX142" fmla="*/ 1974772 w 2334182"/>
                  <a:gd name="connsiteY142" fmla="*/ 1825194 h 2236619"/>
                  <a:gd name="connsiteX143" fmla="*/ 1962078 w 2334182"/>
                  <a:gd name="connsiteY143" fmla="*/ 1878466 h 2236619"/>
                  <a:gd name="connsiteX144" fmla="*/ 1960491 w 2334182"/>
                  <a:gd name="connsiteY144" fmla="*/ 1903872 h 2236619"/>
                  <a:gd name="connsiteX145" fmla="*/ 1962078 w 2334182"/>
                  <a:gd name="connsiteY145" fmla="*/ 1934197 h 2236619"/>
                  <a:gd name="connsiteX146" fmla="*/ 1966044 w 2334182"/>
                  <a:gd name="connsiteY146" fmla="*/ 1971077 h 2236619"/>
                  <a:gd name="connsiteX147" fmla="*/ 1971598 w 2334182"/>
                  <a:gd name="connsiteY147" fmla="*/ 2009597 h 2236619"/>
                  <a:gd name="connsiteX148" fmla="*/ 1980326 w 2334182"/>
                  <a:gd name="connsiteY148" fmla="*/ 2051395 h 2236619"/>
                  <a:gd name="connsiteX149" fmla="*/ 1990640 w 2334182"/>
                  <a:gd name="connsiteY149" fmla="*/ 2093195 h 2236619"/>
                  <a:gd name="connsiteX150" fmla="*/ 1991123 w 2334182"/>
                  <a:gd name="connsiteY150" fmla="*/ 2095075 h 2236619"/>
                  <a:gd name="connsiteX151" fmla="*/ 1211165 w 2334182"/>
                  <a:gd name="connsiteY151" fmla="*/ 2159073 h 2236619"/>
                  <a:gd name="connsiteX152" fmla="*/ 1185737 w 2334182"/>
                  <a:gd name="connsiteY152" fmla="*/ 2196789 h 2236619"/>
                  <a:gd name="connsiteX153" fmla="*/ 951135 w 2334182"/>
                  <a:gd name="connsiteY153" fmla="*/ 2223889 h 2236619"/>
                  <a:gd name="connsiteX154" fmla="*/ 947319 w 2334182"/>
                  <a:gd name="connsiteY154" fmla="*/ 2215311 h 2236619"/>
                  <a:gd name="connsiteX155" fmla="*/ 933038 w 2334182"/>
                  <a:gd name="connsiteY155" fmla="*/ 2191544 h 2236619"/>
                  <a:gd name="connsiteX156" fmla="*/ 917170 w 2334182"/>
                  <a:gd name="connsiteY156" fmla="*/ 2176791 h 2236619"/>
                  <a:gd name="connsiteX157" fmla="*/ 899716 w 2334182"/>
                  <a:gd name="connsiteY157" fmla="*/ 2169415 h 2236619"/>
                  <a:gd name="connsiteX158" fmla="*/ 879881 w 2334182"/>
                  <a:gd name="connsiteY158" fmla="*/ 2166136 h 2236619"/>
                  <a:gd name="connsiteX159" fmla="*/ 856872 w 2334182"/>
                  <a:gd name="connsiteY159" fmla="*/ 2167777 h 2236619"/>
                  <a:gd name="connsiteX160" fmla="*/ 833864 w 2334182"/>
                  <a:gd name="connsiteY160" fmla="*/ 2171054 h 2236619"/>
                  <a:gd name="connsiteX161" fmla="*/ 812442 w 2334182"/>
                  <a:gd name="connsiteY161" fmla="*/ 2176791 h 2236619"/>
                  <a:gd name="connsiteX162" fmla="*/ 791813 w 2334182"/>
                  <a:gd name="connsiteY162" fmla="*/ 2182528 h 2236619"/>
                  <a:gd name="connsiteX163" fmla="*/ 772771 w 2334182"/>
                  <a:gd name="connsiteY163" fmla="*/ 2188264 h 2236619"/>
                  <a:gd name="connsiteX164" fmla="*/ 758490 w 2334182"/>
                  <a:gd name="connsiteY164" fmla="*/ 2193182 h 2236619"/>
                  <a:gd name="connsiteX165" fmla="*/ 724374 w 2334182"/>
                  <a:gd name="connsiteY165" fmla="*/ 2204657 h 2236619"/>
                  <a:gd name="connsiteX166" fmla="*/ 685497 w 2334182"/>
                  <a:gd name="connsiteY166" fmla="*/ 2215311 h 2236619"/>
                  <a:gd name="connsiteX167" fmla="*/ 641861 w 2334182"/>
                  <a:gd name="connsiteY167" fmla="*/ 2224326 h 2236619"/>
                  <a:gd name="connsiteX168" fmla="*/ 595844 w 2334182"/>
                  <a:gd name="connsiteY168" fmla="*/ 2230063 h 2236619"/>
                  <a:gd name="connsiteX169" fmla="*/ 549827 w 2334182"/>
                  <a:gd name="connsiteY169" fmla="*/ 2234981 h 2236619"/>
                  <a:gd name="connsiteX170" fmla="*/ 503016 w 2334182"/>
                  <a:gd name="connsiteY170" fmla="*/ 2236619 h 2236619"/>
                  <a:gd name="connsiteX171" fmla="*/ 458585 w 2334182"/>
                  <a:gd name="connsiteY171" fmla="*/ 2233342 h 2236619"/>
                  <a:gd name="connsiteX172" fmla="*/ 416535 w 2334182"/>
                  <a:gd name="connsiteY172" fmla="*/ 2225965 h 2236619"/>
                  <a:gd name="connsiteX173" fmla="*/ 393527 w 2334182"/>
                  <a:gd name="connsiteY173" fmla="*/ 2220229 h 2236619"/>
                  <a:gd name="connsiteX174" fmla="*/ 370518 w 2334182"/>
                  <a:gd name="connsiteY174" fmla="*/ 2209574 h 2236619"/>
                  <a:gd name="connsiteX175" fmla="*/ 347509 w 2334182"/>
                  <a:gd name="connsiteY175" fmla="*/ 2197280 h 2236619"/>
                  <a:gd name="connsiteX176" fmla="*/ 327675 w 2334182"/>
                  <a:gd name="connsiteY176" fmla="*/ 2182528 h 2236619"/>
                  <a:gd name="connsiteX177" fmla="*/ 307047 w 2334182"/>
                  <a:gd name="connsiteY177" fmla="*/ 2164497 h 2236619"/>
                  <a:gd name="connsiteX178" fmla="*/ 291178 w 2334182"/>
                  <a:gd name="connsiteY178" fmla="*/ 2145647 h 2236619"/>
                  <a:gd name="connsiteX179" fmla="*/ 280070 w 2334182"/>
                  <a:gd name="connsiteY179" fmla="*/ 2121880 h 2236619"/>
                  <a:gd name="connsiteX180" fmla="*/ 271342 w 2334182"/>
                  <a:gd name="connsiteY180" fmla="*/ 2094833 h 2236619"/>
                  <a:gd name="connsiteX181" fmla="*/ 268169 w 2334182"/>
                  <a:gd name="connsiteY181" fmla="*/ 2065329 h 2236619"/>
                  <a:gd name="connsiteX182" fmla="*/ 271342 w 2334182"/>
                  <a:gd name="connsiteY182" fmla="*/ 2032546 h 2236619"/>
                  <a:gd name="connsiteX183" fmla="*/ 275310 w 2334182"/>
                  <a:gd name="connsiteY183" fmla="*/ 2009597 h 2236619"/>
                  <a:gd name="connsiteX184" fmla="*/ 280864 w 2334182"/>
                  <a:gd name="connsiteY184" fmla="*/ 1984191 h 2236619"/>
                  <a:gd name="connsiteX185" fmla="*/ 287211 w 2334182"/>
                  <a:gd name="connsiteY185" fmla="*/ 1957964 h 2236619"/>
                  <a:gd name="connsiteX186" fmla="*/ 289591 w 2334182"/>
                  <a:gd name="connsiteY186" fmla="*/ 1932558 h 2236619"/>
                  <a:gd name="connsiteX187" fmla="*/ 289591 w 2334182"/>
                  <a:gd name="connsiteY187" fmla="*/ 1905512 h 2236619"/>
                  <a:gd name="connsiteX188" fmla="*/ 282450 w 2334182"/>
                  <a:gd name="connsiteY188" fmla="*/ 1881745 h 2236619"/>
                  <a:gd name="connsiteX189" fmla="*/ 275310 w 2334182"/>
                  <a:gd name="connsiteY189" fmla="*/ 1868630 h 2236619"/>
                  <a:gd name="connsiteX190" fmla="*/ 262615 w 2334182"/>
                  <a:gd name="connsiteY190" fmla="*/ 1856338 h 2236619"/>
                  <a:gd name="connsiteX191" fmla="*/ 249128 w 2334182"/>
                  <a:gd name="connsiteY191" fmla="*/ 1847322 h 2236619"/>
                  <a:gd name="connsiteX192" fmla="*/ 234847 w 2334182"/>
                  <a:gd name="connsiteY192" fmla="*/ 1839945 h 2236619"/>
                  <a:gd name="connsiteX193" fmla="*/ 220565 w 2334182"/>
                  <a:gd name="connsiteY193" fmla="*/ 1829291 h 2236619"/>
                  <a:gd name="connsiteX194" fmla="*/ 209457 w 2334182"/>
                  <a:gd name="connsiteY194" fmla="*/ 1817817 h 2236619"/>
                  <a:gd name="connsiteX195" fmla="*/ 200730 w 2334182"/>
                  <a:gd name="connsiteY195" fmla="*/ 1803065 h 2236619"/>
                  <a:gd name="connsiteX196" fmla="*/ 197557 w 2334182"/>
                  <a:gd name="connsiteY196" fmla="*/ 1786674 h 2236619"/>
                  <a:gd name="connsiteX197" fmla="*/ 199143 w 2334182"/>
                  <a:gd name="connsiteY197" fmla="*/ 1770281 h 2236619"/>
                  <a:gd name="connsiteX198" fmla="*/ 204697 w 2334182"/>
                  <a:gd name="connsiteY198" fmla="*/ 1754709 h 2236619"/>
                  <a:gd name="connsiteX199" fmla="*/ 211838 w 2334182"/>
                  <a:gd name="connsiteY199" fmla="*/ 1741596 h 2236619"/>
                  <a:gd name="connsiteX200" fmla="*/ 216598 w 2334182"/>
                  <a:gd name="connsiteY200" fmla="*/ 1728483 h 2236619"/>
                  <a:gd name="connsiteX201" fmla="*/ 193590 w 2334182"/>
                  <a:gd name="connsiteY201" fmla="*/ 1712092 h 2236619"/>
                  <a:gd name="connsiteX202" fmla="*/ 177722 w 2334182"/>
                  <a:gd name="connsiteY202" fmla="*/ 1695701 h 2236619"/>
                  <a:gd name="connsiteX203" fmla="*/ 168994 w 2334182"/>
                  <a:gd name="connsiteY203" fmla="*/ 1679309 h 2236619"/>
                  <a:gd name="connsiteX204" fmla="*/ 167408 w 2334182"/>
                  <a:gd name="connsiteY204" fmla="*/ 1661278 h 2236619"/>
                  <a:gd name="connsiteX205" fmla="*/ 169787 w 2334182"/>
                  <a:gd name="connsiteY205" fmla="*/ 1644887 h 2236619"/>
                  <a:gd name="connsiteX206" fmla="*/ 176135 w 2334182"/>
                  <a:gd name="connsiteY206" fmla="*/ 1626857 h 2236619"/>
                  <a:gd name="connsiteX207" fmla="*/ 184862 w 2334182"/>
                  <a:gd name="connsiteY207" fmla="*/ 1608826 h 2236619"/>
                  <a:gd name="connsiteX208" fmla="*/ 194383 w 2334182"/>
                  <a:gd name="connsiteY208" fmla="*/ 1590796 h 2236619"/>
                  <a:gd name="connsiteX209" fmla="*/ 203111 w 2334182"/>
                  <a:gd name="connsiteY209" fmla="*/ 1571944 h 2236619"/>
                  <a:gd name="connsiteX210" fmla="*/ 211838 w 2334182"/>
                  <a:gd name="connsiteY210" fmla="*/ 1553914 h 2236619"/>
                  <a:gd name="connsiteX211" fmla="*/ 216598 w 2334182"/>
                  <a:gd name="connsiteY211" fmla="*/ 1534245 h 2236619"/>
                  <a:gd name="connsiteX212" fmla="*/ 200730 w 2334182"/>
                  <a:gd name="connsiteY212" fmla="*/ 1519492 h 2236619"/>
                  <a:gd name="connsiteX213" fmla="*/ 178514 w 2334182"/>
                  <a:gd name="connsiteY213" fmla="*/ 1508018 h 2236619"/>
                  <a:gd name="connsiteX214" fmla="*/ 153919 w 2334182"/>
                  <a:gd name="connsiteY214" fmla="*/ 1497364 h 2236619"/>
                  <a:gd name="connsiteX215" fmla="*/ 128531 w 2334182"/>
                  <a:gd name="connsiteY215" fmla="*/ 1488349 h 2236619"/>
                  <a:gd name="connsiteX216" fmla="*/ 102348 w 2334182"/>
                  <a:gd name="connsiteY216" fmla="*/ 1479333 h 2236619"/>
                  <a:gd name="connsiteX217" fmla="*/ 76166 w 2334182"/>
                  <a:gd name="connsiteY217" fmla="*/ 1470318 h 2236619"/>
                  <a:gd name="connsiteX218" fmla="*/ 51571 w 2334182"/>
                  <a:gd name="connsiteY218" fmla="*/ 1459663 h 2236619"/>
                  <a:gd name="connsiteX219" fmla="*/ 31736 w 2334182"/>
                  <a:gd name="connsiteY219" fmla="*/ 1448189 h 2236619"/>
                  <a:gd name="connsiteX220" fmla="*/ 14281 w 2334182"/>
                  <a:gd name="connsiteY220" fmla="*/ 1431798 h 2236619"/>
                  <a:gd name="connsiteX221" fmla="*/ 3967 w 2334182"/>
                  <a:gd name="connsiteY221" fmla="*/ 1412128 h 2236619"/>
                  <a:gd name="connsiteX222" fmla="*/ 0 w 2334182"/>
                  <a:gd name="connsiteY222" fmla="*/ 1391638 h 2236619"/>
                  <a:gd name="connsiteX223" fmla="*/ 3174 w 2334182"/>
                  <a:gd name="connsiteY223" fmla="*/ 1371969 h 2236619"/>
                  <a:gd name="connsiteX224" fmla="*/ 10314 w 2334182"/>
                  <a:gd name="connsiteY224" fmla="*/ 1353938 h 2236619"/>
                  <a:gd name="connsiteX225" fmla="*/ 21422 w 2334182"/>
                  <a:gd name="connsiteY225" fmla="*/ 1339185 h 2236619"/>
                  <a:gd name="connsiteX226" fmla="*/ 34909 w 2334182"/>
                  <a:gd name="connsiteY226" fmla="*/ 1324433 h 2236619"/>
                  <a:gd name="connsiteX227" fmla="*/ 47604 w 2334182"/>
                  <a:gd name="connsiteY227" fmla="*/ 1312140 h 2236619"/>
                  <a:gd name="connsiteX228" fmla="*/ 57919 w 2334182"/>
                  <a:gd name="connsiteY228" fmla="*/ 1302305 h 2236619"/>
                  <a:gd name="connsiteX229" fmla="*/ 88068 w 2334182"/>
                  <a:gd name="connsiteY229" fmla="*/ 1266244 h 2236619"/>
                  <a:gd name="connsiteX230" fmla="*/ 119803 w 2334182"/>
                  <a:gd name="connsiteY230" fmla="*/ 1233461 h 2236619"/>
                  <a:gd name="connsiteX231" fmla="*/ 151540 w 2334182"/>
                  <a:gd name="connsiteY231" fmla="*/ 1200677 h 2236619"/>
                  <a:gd name="connsiteX232" fmla="*/ 181689 w 2334182"/>
                  <a:gd name="connsiteY232" fmla="*/ 1164615 h 2236619"/>
                  <a:gd name="connsiteX233" fmla="*/ 210251 w 2334182"/>
                  <a:gd name="connsiteY233" fmla="*/ 1129374 h 2236619"/>
                  <a:gd name="connsiteX234" fmla="*/ 236433 w 2334182"/>
                  <a:gd name="connsiteY234" fmla="*/ 1089215 h 2236619"/>
                  <a:gd name="connsiteX235" fmla="*/ 257855 w 2334182"/>
                  <a:gd name="connsiteY235" fmla="*/ 1045778 h 2236619"/>
                  <a:gd name="connsiteX236" fmla="*/ 269756 w 2334182"/>
                  <a:gd name="connsiteY236" fmla="*/ 1009716 h 2236619"/>
                  <a:gd name="connsiteX237" fmla="*/ 273723 w 2334182"/>
                  <a:gd name="connsiteY237" fmla="*/ 974475 h 2236619"/>
                  <a:gd name="connsiteX238" fmla="*/ 273723 w 2334182"/>
                  <a:gd name="connsiteY238" fmla="*/ 936775 h 2236619"/>
                  <a:gd name="connsiteX239" fmla="*/ 272930 w 2334182"/>
                  <a:gd name="connsiteY239" fmla="*/ 896615 h 2236619"/>
                  <a:gd name="connsiteX240" fmla="*/ 271342 w 2334182"/>
                  <a:gd name="connsiteY240" fmla="*/ 856456 h 2236619"/>
                  <a:gd name="connsiteX241" fmla="*/ 272930 w 2334182"/>
                  <a:gd name="connsiteY241" fmla="*/ 813019 h 2236619"/>
                  <a:gd name="connsiteX242" fmla="*/ 276896 w 2334182"/>
                  <a:gd name="connsiteY242" fmla="*/ 767123 h 2236619"/>
                  <a:gd name="connsiteX243" fmla="*/ 321327 w 2334182"/>
                  <a:gd name="connsiteY243" fmla="*/ 577800 h 2236619"/>
                  <a:gd name="connsiteX244" fmla="*/ 349096 w 2334182"/>
                  <a:gd name="connsiteY244" fmla="*/ 508956 h 2236619"/>
                  <a:gd name="connsiteX245" fmla="*/ 382419 w 2334182"/>
                  <a:gd name="connsiteY245" fmla="*/ 445030 h 2236619"/>
                  <a:gd name="connsiteX246" fmla="*/ 421295 w 2334182"/>
                  <a:gd name="connsiteY246" fmla="*/ 385200 h 2236619"/>
                  <a:gd name="connsiteX247" fmla="*/ 465726 w 2334182"/>
                  <a:gd name="connsiteY247" fmla="*/ 328650 h 2236619"/>
                  <a:gd name="connsiteX248" fmla="*/ 514917 w 2334182"/>
                  <a:gd name="connsiteY248" fmla="*/ 277017 h 2236619"/>
                  <a:gd name="connsiteX249" fmla="*/ 568074 w 2334182"/>
                  <a:gd name="connsiteY249" fmla="*/ 229481 h 2236619"/>
                  <a:gd name="connsiteX250" fmla="*/ 625993 w 2334182"/>
                  <a:gd name="connsiteY250" fmla="*/ 186044 h 2236619"/>
                  <a:gd name="connsiteX251" fmla="*/ 686291 w 2334182"/>
                  <a:gd name="connsiteY251" fmla="*/ 147523 h 2236619"/>
                  <a:gd name="connsiteX252" fmla="*/ 751351 w 2334182"/>
                  <a:gd name="connsiteY252" fmla="*/ 113101 h 2236619"/>
                  <a:gd name="connsiteX253" fmla="*/ 817996 w 2334182"/>
                  <a:gd name="connsiteY253" fmla="*/ 84416 h 2236619"/>
                  <a:gd name="connsiteX254" fmla="*/ 885434 w 2334182"/>
                  <a:gd name="connsiteY254" fmla="*/ 59010 h 2236619"/>
                  <a:gd name="connsiteX255" fmla="*/ 1112347 w 2334182"/>
                  <a:gd name="connsiteY255" fmla="*/ 7377 h 2236619"/>
                  <a:gd name="connsiteX0" fmla="*/ 1083647 w 2334182"/>
                  <a:gd name="connsiteY0" fmla="*/ 171768 h 2236619"/>
                  <a:gd name="connsiteX1" fmla="*/ 950300 w 2334182"/>
                  <a:gd name="connsiteY1" fmla="*/ 202779 h 2236619"/>
                  <a:gd name="connsiteX2" fmla="*/ 907661 w 2334182"/>
                  <a:gd name="connsiteY2" fmla="*/ 218284 h 2236619"/>
                  <a:gd name="connsiteX3" fmla="*/ 862695 w 2334182"/>
                  <a:gd name="connsiteY3" fmla="*/ 235340 h 2236619"/>
                  <a:gd name="connsiteX4" fmla="*/ 819281 w 2334182"/>
                  <a:gd name="connsiteY4" fmla="*/ 254722 h 2236619"/>
                  <a:gd name="connsiteX5" fmla="*/ 775091 w 2334182"/>
                  <a:gd name="connsiteY5" fmla="*/ 277980 h 2236619"/>
                  <a:gd name="connsiteX6" fmla="*/ 733227 w 2334182"/>
                  <a:gd name="connsiteY6" fmla="*/ 302787 h 2236619"/>
                  <a:gd name="connsiteX7" fmla="*/ 692138 w 2334182"/>
                  <a:gd name="connsiteY7" fmla="*/ 329922 h 2236619"/>
                  <a:gd name="connsiteX8" fmla="*/ 654149 w 2334182"/>
                  <a:gd name="connsiteY8" fmla="*/ 360932 h 2236619"/>
                  <a:gd name="connsiteX9" fmla="*/ 618487 w 2334182"/>
                  <a:gd name="connsiteY9" fmla="*/ 394269 h 2236619"/>
                  <a:gd name="connsiteX10" fmla="*/ 586702 w 2334182"/>
                  <a:gd name="connsiteY10" fmla="*/ 431482 h 2236619"/>
                  <a:gd name="connsiteX11" fmla="*/ 558017 w 2334182"/>
                  <a:gd name="connsiteY11" fmla="*/ 469469 h 2236619"/>
                  <a:gd name="connsiteX12" fmla="*/ 535534 w 2334182"/>
                  <a:gd name="connsiteY12" fmla="*/ 511334 h 2236619"/>
                  <a:gd name="connsiteX13" fmla="*/ 516928 w 2334182"/>
                  <a:gd name="connsiteY13" fmla="*/ 557074 h 2236619"/>
                  <a:gd name="connsiteX14" fmla="*/ 506075 w 2334182"/>
                  <a:gd name="connsiteY14" fmla="*/ 604366 h 2236619"/>
                  <a:gd name="connsiteX15" fmla="*/ 500647 w 2334182"/>
                  <a:gd name="connsiteY15" fmla="*/ 657083 h 2236619"/>
                  <a:gd name="connsiteX16" fmla="*/ 502973 w 2334182"/>
                  <a:gd name="connsiteY16" fmla="*/ 693521 h 2236619"/>
                  <a:gd name="connsiteX17" fmla="*/ 513051 w 2334182"/>
                  <a:gd name="connsiteY17" fmla="*/ 727633 h 2236619"/>
                  <a:gd name="connsiteX18" fmla="*/ 527007 w 2334182"/>
                  <a:gd name="connsiteY18" fmla="*/ 758644 h 2236619"/>
                  <a:gd name="connsiteX19" fmla="*/ 547163 w 2334182"/>
                  <a:gd name="connsiteY19" fmla="*/ 786552 h 2236619"/>
                  <a:gd name="connsiteX20" fmla="*/ 568095 w 2334182"/>
                  <a:gd name="connsiteY20" fmla="*/ 812912 h 2236619"/>
                  <a:gd name="connsiteX21" fmla="*/ 592129 w 2334182"/>
                  <a:gd name="connsiteY21" fmla="*/ 836170 h 2236619"/>
                  <a:gd name="connsiteX22" fmla="*/ 616162 w 2334182"/>
                  <a:gd name="connsiteY22" fmla="*/ 854001 h 2236619"/>
                  <a:gd name="connsiteX23" fmla="*/ 640970 w 2334182"/>
                  <a:gd name="connsiteY23" fmla="*/ 871056 h 2236619"/>
                  <a:gd name="connsiteX24" fmla="*/ 673532 w 2334182"/>
                  <a:gd name="connsiteY24" fmla="*/ 883460 h 2236619"/>
                  <a:gd name="connsiteX25" fmla="*/ 709194 w 2334182"/>
                  <a:gd name="connsiteY25" fmla="*/ 891988 h 2236619"/>
                  <a:gd name="connsiteX26" fmla="*/ 748732 w 2334182"/>
                  <a:gd name="connsiteY26" fmla="*/ 898190 h 2236619"/>
                  <a:gd name="connsiteX27" fmla="*/ 790596 w 2334182"/>
                  <a:gd name="connsiteY27" fmla="*/ 902067 h 2236619"/>
                  <a:gd name="connsiteX28" fmla="*/ 834786 w 2334182"/>
                  <a:gd name="connsiteY28" fmla="*/ 905168 h 2236619"/>
                  <a:gd name="connsiteX29" fmla="*/ 878201 w 2334182"/>
                  <a:gd name="connsiteY29" fmla="*/ 905943 h 2236619"/>
                  <a:gd name="connsiteX30" fmla="*/ 923167 w 2334182"/>
                  <a:gd name="connsiteY30" fmla="*/ 905943 h 2236619"/>
                  <a:gd name="connsiteX31" fmla="*/ 968132 w 2334182"/>
                  <a:gd name="connsiteY31" fmla="*/ 907493 h 2236619"/>
                  <a:gd name="connsiteX32" fmla="*/ 1010772 w 2334182"/>
                  <a:gd name="connsiteY32" fmla="*/ 910595 h 2236619"/>
                  <a:gd name="connsiteX33" fmla="*/ 1050310 w 2334182"/>
                  <a:gd name="connsiteY33" fmla="*/ 913696 h 2236619"/>
                  <a:gd name="connsiteX34" fmla="*/ 1086747 w 2334182"/>
                  <a:gd name="connsiteY34" fmla="*/ 919122 h 2236619"/>
                  <a:gd name="connsiteX35" fmla="*/ 1120859 w 2334182"/>
                  <a:gd name="connsiteY35" fmla="*/ 927650 h 2236619"/>
                  <a:gd name="connsiteX36" fmla="*/ 1148768 w 2334182"/>
                  <a:gd name="connsiteY36" fmla="*/ 938505 h 2236619"/>
                  <a:gd name="connsiteX37" fmla="*/ 1169700 w 2334182"/>
                  <a:gd name="connsiteY37" fmla="*/ 954009 h 2236619"/>
                  <a:gd name="connsiteX38" fmla="*/ 1186756 w 2334182"/>
                  <a:gd name="connsiteY38" fmla="*/ 971065 h 2236619"/>
                  <a:gd name="connsiteX39" fmla="*/ 1202261 w 2334182"/>
                  <a:gd name="connsiteY39" fmla="*/ 991222 h 2236619"/>
                  <a:gd name="connsiteX40" fmla="*/ 1213891 w 2334182"/>
                  <a:gd name="connsiteY40" fmla="*/ 1010604 h 2236619"/>
                  <a:gd name="connsiteX41" fmla="*/ 1224744 w 2334182"/>
                  <a:gd name="connsiteY41" fmla="*/ 1033086 h 2236619"/>
                  <a:gd name="connsiteX42" fmla="*/ 1233272 w 2334182"/>
                  <a:gd name="connsiteY42" fmla="*/ 1054018 h 2236619"/>
                  <a:gd name="connsiteX43" fmla="*/ 1241801 w 2334182"/>
                  <a:gd name="connsiteY43" fmla="*/ 1076501 h 2236619"/>
                  <a:gd name="connsiteX44" fmla="*/ 1250328 w 2334182"/>
                  <a:gd name="connsiteY44" fmla="*/ 1099759 h 2236619"/>
                  <a:gd name="connsiteX45" fmla="*/ 1260407 w 2334182"/>
                  <a:gd name="connsiteY45" fmla="*/ 1120691 h 2236619"/>
                  <a:gd name="connsiteX46" fmla="*/ 1269710 w 2334182"/>
                  <a:gd name="connsiteY46" fmla="*/ 1141624 h 2236619"/>
                  <a:gd name="connsiteX47" fmla="*/ 1281339 w 2334182"/>
                  <a:gd name="connsiteY47" fmla="*/ 1161780 h 2236619"/>
                  <a:gd name="connsiteX48" fmla="*/ 1293743 w 2334182"/>
                  <a:gd name="connsiteY48" fmla="*/ 1179611 h 2236619"/>
                  <a:gd name="connsiteX49" fmla="*/ 1309248 w 2334182"/>
                  <a:gd name="connsiteY49" fmla="*/ 1196668 h 2236619"/>
                  <a:gd name="connsiteX50" fmla="*/ 1327855 w 2334182"/>
                  <a:gd name="connsiteY50" fmla="*/ 1210622 h 2236619"/>
                  <a:gd name="connsiteX51" fmla="*/ 1350338 w 2334182"/>
                  <a:gd name="connsiteY51" fmla="*/ 1222251 h 2236619"/>
                  <a:gd name="connsiteX52" fmla="*/ 1377471 w 2334182"/>
                  <a:gd name="connsiteY52" fmla="*/ 1231555 h 2236619"/>
                  <a:gd name="connsiteX53" fmla="*/ 1406932 w 2334182"/>
                  <a:gd name="connsiteY53" fmla="*/ 1237756 h 2236619"/>
                  <a:gd name="connsiteX54" fmla="*/ 1441818 w 2334182"/>
                  <a:gd name="connsiteY54" fmla="*/ 1240082 h 2236619"/>
                  <a:gd name="connsiteX55" fmla="*/ 1484458 w 2334182"/>
                  <a:gd name="connsiteY55" fmla="*/ 1239307 h 2236619"/>
                  <a:gd name="connsiteX56" fmla="*/ 1502289 w 2334182"/>
                  <a:gd name="connsiteY56" fmla="*/ 1267216 h 2236619"/>
                  <a:gd name="connsiteX57" fmla="*/ 1523996 w 2334182"/>
                  <a:gd name="connsiteY57" fmla="*/ 1296677 h 2236619"/>
                  <a:gd name="connsiteX58" fmla="*/ 1548805 w 2334182"/>
                  <a:gd name="connsiteY58" fmla="*/ 1327687 h 2236619"/>
                  <a:gd name="connsiteX59" fmla="*/ 1577490 w 2334182"/>
                  <a:gd name="connsiteY59" fmla="*/ 1357146 h 2236619"/>
                  <a:gd name="connsiteX60" fmla="*/ 1606949 w 2334182"/>
                  <a:gd name="connsiteY60" fmla="*/ 1385831 h 2236619"/>
                  <a:gd name="connsiteX61" fmla="*/ 1636410 w 2334182"/>
                  <a:gd name="connsiteY61" fmla="*/ 1406764 h 2236619"/>
                  <a:gd name="connsiteX62" fmla="*/ 1665870 w 2334182"/>
                  <a:gd name="connsiteY62" fmla="*/ 1422268 h 2236619"/>
                  <a:gd name="connsiteX63" fmla="*/ 1691453 w 2334182"/>
                  <a:gd name="connsiteY63" fmla="*/ 1429246 h 2236619"/>
                  <a:gd name="connsiteX64" fmla="*/ 1720914 w 2334182"/>
                  <a:gd name="connsiteY64" fmla="*/ 1430797 h 2236619"/>
                  <a:gd name="connsiteX65" fmla="*/ 1753474 w 2334182"/>
                  <a:gd name="connsiteY65" fmla="*/ 1429246 h 2236619"/>
                  <a:gd name="connsiteX66" fmla="*/ 1787587 w 2334182"/>
                  <a:gd name="connsiteY66" fmla="*/ 1426145 h 2236619"/>
                  <a:gd name="connsiteX67" fmla="*/ 1822473 w 2334182"/>
                  <a:gd name="connsiteY67" fmla="*/ 1419168 h 2236619"/>
                  <a:gd name="connsiteX68" fmla="*/ 1856584 w 2334182"/>
                  <a:gd name="connsiteY68" fmla="*/ 1410640 h 2236619"/>
                  <a:gd name="connsiteX69" fmla="*/ 1889921 w 2334182"/>
                  <a:gd name="connsiteY69" fmla="*/ 1401336 h 2236619"/>
                  <a:gd name="connsiteX70" fmla="*/ 1920156 w 2334182"/>
                  <a:gd name="connsiteY70" fmla="*/ 1389708 h 2236619"/>
                  <a:gd name="connsiteX71" fmla="*/ 1948066 w 2334182"/>
                  <a:gd name="connsiteY71" fmla="*/ 1378853 h 2236619"/>
                  <a:gd name="connsiteX72" fmla="*/ 1968998 w 2334182"/>
                  <a:gd name="connsiteY72" fmla="*/ 1367225 h 2236619"/>
                  <a:gd name="connsiteX73" fmla="*/ 1986054 w 2334182"/>
                  <a:gd name="connsiteY73" fmla="*/ 1357146 h 2236619"/>
                  <a:gd name="connsiteX74" fmla="*/ 2011638 w 2334182"/>
                  <a:gd name="connsiteY74" fmla="*/ 1337766 h 2236619"/>
                  <a:gd name="connsiteX75" fmla="*/ 2036446 w 2334182"/>
                  <a:gd name="connsiteY75" fmla="*/ 1315283 h 2236619"/>
                  <a:gd name="connsiteX76" fmla="*/ 2060480 w 2334182"/>
                  <a:gd name="connsiteY76" fmla="*/ 1291250 h 2236619"/>
                  <a:gd name="connsiteX77" fmla="*/ 2084513 w 2334182"/>
                  <a:gd name="connsiteY77" fmla="*/ 1265666 h 2236619"/>
                  <a:gd name="connsiteX78" fmla="*/ 2106995 w 2334182"/>
                  <a:gd name="connsiteY78" fmla="*/ 1236205 h 2236619"/>
                  <a:gd name="connsiteX79" fmla="*/ 2127153 w 2334182"/>
                  <a:gd name="connsiteY79" fmla="*/ 1205195 h 2236619"/>
                  <a:gd name="connsiteX80" fmla="*/ 2144983 w 2334182"/>
                  <a:gd name="connsiteY80" fmla="*/ 1171083 h 2236619"/>
                  <a:gd name="connsiteX81" fmla="*/ 2160488 w 2334182"/>
                  <a:gd name="connsiteY81" fmla="*/ 1133095 h 2236619"/>
                  <a:gd name="connsiteX82" fmla="*/ 2172117 w 2334182"/>
                  <a:gd name="connsiteY82" fmla="*/ 1093557 h 2236619"/>
                  <a:gd name="connsiteX83" fmla="*/ 2180645 w 2334182"/>
                  <a:gd name="connsiteY83" fmla="*/ 1048591 h 2236619"/>
                  <a:gd name="connsiteX84" fmla="*/ 2183747 w 2334182"/>
                  <a:gd name="connsiteY84" fmla="*/ 1002076 h 2236619"/>
                  <a:gd name="connsiteX85" fmla="*/ 2182196 w 2334182"/>
                  <a:gd name="connsiteY85" fmla="*/ 950133 h 2236619"/>
                  <a:gd name="connsiteX86" fmla="*/ 2175218 w 2334182"/>
                  <a:gd name="connsiteY86" fmla="*/ 895090 h 2236619"/>
                  <a:gd name="connsiteX87" fmla="*/ 2158162 w 2334182"/>
                  <a:gd name="connsiteY87" fmla="*/ 812912 h 2236619"/>
                  <a:gd name="connsiteX88" fmla="*/ 2137231 w 2334182"/>
                  <a:gd name="connsiteY88" fmla="*/ 736936 h 2236619"/>
                  <a:gd name="connsiteX89" fmla="*/ 2110096 w 2334182"/>
                  <a:gd name="connsiteY89" fmla="*/ 664061 h 2236619"/>
                  <a:gd name="connsiteX90" fmla="*/ 2077535 w 2334182"/>
                  <a:gd name="connsiteY90" fmla="*/ 595837 h 2236619"/>
                  <a:gd name="connsiteX91" fmla="*/ 2041098 w 2334182"/>
                  <a:gd name="connsiteY91" fmla="*/ 533041 h 2236619"/>
                  <a:gd name="connsiteX92" fmla="*/ 1997683 w 2334182"/>
                  <a:gd name="connsiteY92" fmla="*/ 473346 h 2236619"/>
                  <a:gd name="connsiteX93" fmla="*/ 1951167 w 2334182"/>
                  <a:gd name="connsiteY93" fmla="*/ 419853 h 2236619"/>
                  <a:gd name="connsiteX94" fmla="*/ 1896899 w 2334182"/>
                  <a:gd name="connsiteY94" fmla="*/ 371786 h 2236619"/>
                  <a:gd name="connsiteX95" fmla="*/ 1841079 w 2334182"/>
                  <a:gd name="connsiteY95" fmla="*/ 326821 h 2236619"/>
                  <a:gd name="connsiteX96" fmla="*/ 1777508 w 2334182"/>
                  <a:gd name="connsiteY96" fmla="*/ 288833 h 2236619"/>
                  <a:gd name="connsiteX97" fmla="*/ 1710061 w 2334182"/>
                  <a:gd name="connsiteY97" fmla="*/ 254722 h 2236619"/>
                  <a:gd name="connsiteX98" fmla="*/ 1637960 w 2334182"/>
                  <a:gd name="connsiteY98" fmla="*/ 225261 h 2236619"/>
                  <a:gd name="connsiteX99" fmla="*/ 1560433 w 2334182"/>
                  <a:gd name="connsiteY99" fmla="*/ 202779 h 2236619"/>
                  <a:gd name="connsiteX100" fmla="*/ 1477481 w 2334182"/>
                  <a:gd name="connsiteY100" fmla="*/ 184948 h 2236619"/>
                  <a:gd name="connsiteX101" fmla="*/ 1391427 w 2334182"/>
                  <a:gd name="connsiteY101" fmla="*/ 171768 h 2236619"/>
                  <a:gd name="connsiteX102" fmla="*/ 1298395 w 2334182"/>
                  <a:gd name="connsiteY102" fmla="*/ 164791 h 2236619"/>
                  <a:gd name="connsiteX103" fmla="*/ 1200712 w 2334182"/>
                  <a:gd name="connsiteY103" fmla="*/ 163240 h 2236619"/>
                  <a:gd name="connsiteX104" fmla="*/ 1083647 w 2334182"/>
                  <a:gd name="connsiteY104" fmla="*/ 171768 h 2236619"/>
                  <a:gd name="connsiteX105" fmla="*/ 1112347 w 2334182"/>
                  <a:gd name="connsiteY105" fmla="*/ 7377 h 2236619"/>
                  <a:gd name="connsiteX106" fmla="*/ 1202794 w 2334182"/>
                  <a:gd name="connsiteY106" fmla="*/ 0 h 2236619"/>
                  <a:gd name="connsiteX107" fmla="*/ 1304349 w 2334182"/>
                  <a:gd name="connsiteY107" fmla="*/ 820 h 2236619"/>
                  <a:gd name="connsiteX108" fmla="*/ 1399557 w 2334182"/>
                  <a:gd name="connsiteY108" fmla="*/ 8195 h 2236619"/>
                  <a:gd name="connsiteX109" fmla="*/ 1490005 w 2334182"/>
                  <a:gd name="connsiteY109" fmla="*/ 20490 h 2236619"/>
                  <a:gd name="connsiteX110" fmla="*/ 1576486 w 2334182"/>
                  <a:gd name="connsiteY110" fmla="*/ 38520 h 2236619"/>
                  <a:gd name="connsiteX111" fmla="*/ 1658999 w 2334182"/>
                  <a:gd name="connsiteY111" fmla="*/ 60649 h 2236619"/>
                  <a:gd name="connsiteX112" fmla="*/ 1735165 w 2334182"/>
                  <a:gd name="connsiteY112" fmla="*/ 89334 h 2236619"/>
                  <a:gd name="connsiteX113" fmla="*/ 1808952 w 2334182"/>
                  <a:gd name="connsiteY113" fmla="*/ 120478 h 2236619"/>
                  <a:gd name="connsiteX114" fmla="*/ 1876391 w 2334182"/>
                  <a:gd name="connsiteY114" fmla="*/ 157358 h 2236619"/>
                  <a:gd name="connsiteX115" fmla="*/ 1939862 w 2334182"/>
                  <a:gd name="connsiteY115" fmla="*/ 199157 h 2236619"/>
                  <a:gd name="connsiteX116" fmla="*/ 2000955 w 2334182"/>
                  <a:gd name="connsiteY116" fmla="*/ 245873 h 2236619"/>
                  <a:gd name="connsiteX117" fmla="*/ 2055699 w 2334182"/>
                  <a:gd name="connsiteY117" fmla="*/ 295866 h 2236619"/>
                  <a:gd name="connsiteX118" fmla="*/ 2105683 w 2334182"/>
                  <a:gd name="connsiteY118" fmla="*/ 351598 h 2236619"/>
                  <a:gd name="connsiteX119" fmla="*/ 2152493 w 2334182"/>
                  <a:gd name="connsiteY119" fmla="*/ 409787 h 2236619"/>
                  <a:gd name="connsiteX120" fmla="*/ 2193750 w 2334182"/>
                  <a:gd name="connsiteY120" fmla="*/ 472075 h 2236619"/>
                  <a:gd name="connsiteX121" fmla="*/ 2231834 w 2334182"/>
                  <a:gd name="connsiteY121" fmla="*/ 537641 h 2236619"/>
                  <a:gd name="connsiteX122" fmla="*/ 2257223 w 2334182"/>
                  <a:gd name="connsiteY122" fmla="*/ 592553 h 2236619"/>
                  <a:gd name="connsiteX123" fmla="*/ 2279437 w 2334182"/>
                  <a:gd name="connsiteY123" fmla="*/ 654021 h 2236619"/>
                  <a:gd name="connsiteX124" fmla="*/ 2299273 w 2334182"/>
                  <a:gd name="connsiteY124" fmla="*/ 721226 h 2236619"/>
                  <a:gd name="connsiteX125" fmla="*/ 2315141 w 2334182"/>
                  <a:gd name="connsiteY125" fmla="*/ 794168 h 2236619"/>
                  <a:gd name="connsiteX126" fmla="*/ 2327042 w 2334182"/>
                  <a:gd name="connsiteY126" fmla="*/ 868749 h 2236619"/>
                  <a:gd name="connsiteX127" fmla="*/ 2332595 w 2334182"/>
                  <a:gd name="connsiteY127" fmla="*/ 945790 h 2236619"/>
                  <a:gd name="connsiteX128" fmla="*/ 2334182 w 2334182"/>
                  <a:gd name="connsiteY128" fmla="*/ 1024469 h 2236619"/>
                  <a:gd name="connsiteX129" fmla="*/ 2329422 w 2334182"/>
                  <a:gd name="connsiteY129" fmla="*/ 1102329 h 2236619"/>
                  <a:gd name="connsiteX130" fmla="*/ 2319901 w 2334182"/>
                  <a:gd name="connsiteY130" fmla="*/ 1178549 h 2236619"/>
                  <a:gd name="connsiteX131" fmla="*/ 2302446 w 2334182"/>
                  <a:gd name="connsiteY131" fmla="*/ 1253131 h 2236619"/>
                  <a:gd name="connsiteX132" fmla="*/ 2279438 w 2334182"/>
                  <a:gd name="connsiteY132" fmla="*/ 1317056 h 2236619"/>
                  <a:gd name="connsiteX133" fmla="*/ 2251669 w 2334182"/>
                  <a:gd name="connsiteY133" fmla="*/ 1376887 h 2236619"/>
                  <a:gd name="connsiteX134" fmla="*/ 2218347 w 2334182"/>
                  <a:gd name="connsiteY134" fmla="*/ 1431798 h 2236619"/>
                  <a:gd name="connsiteX135" fmla="*/ 2184230 w 2334182"/>
                  <a:gd name="connsiteY135" fmla="*/ 1485070 h 2236619"/>
                  <a:gd name="connsiteX136" fmla="*/ 2146146 w 2334182"/>
                  <a:gd name="connsiteY136" fmla="*/ 1537523 h 2236619"/>
                  <a:gd name="connsiteX137" fmla="*/ 2108857 w 2334182"/>
                  <a:gd name="connsiteY137" fmla="*/ 1586698 h 2236619"/>
                  <a:gd name="connsiteX138" fmla="*/ 2071567 w 2334182"/>
                  <a:gd name="connsiteY138" fmla="*/ 1637511 h 2236619"/>
                  <a:gd name="connsiteX139" fmla="*/ 2035070 w 2334182"/>
                  <a:gd name="connsiteY139" fmla="*/ 1688324 h 2236619"/>
                  <a:gd name="connsiteX140" fmla="*/ 2010476 w 2334182"/>
                  <a:gd name="connsiteY140" fmla="*/ 1729303 h 2236619"/>
                  <a:gd name="connsiteX141" fmla="*/ 1990641 w 2334182"/>
                  <a:gd name="connsiteY141" fmla="*/ 1776019 h 2236619"/>
                  <a:gd name="connsiteX142" fmla="*/ 1974772 w 2334182"/>
                  <a:gd name="connsiteY142" fmla="*/ 1825194 h 2236619"/>
                  <a:gd name="connsiteX143" fmla="*/ 1962078 w 2334182"/>
                  <a:gd name="connsiteY143" fmla="*/ 1878466 h 2236619"/>
                  <a:gd name="connsiteX144" fmla="*/ 1960491 w 2334182"/>
                  <a:gd name="connsiteY144" fmla="*/ 1903872 h 2236619"/>
                  <a:gd name="connsiteX145" fmla="*/ 1962078 w 2334182"/>
                  <a:gd name="connsiteY145" fmla="*/ 1934197 h 2236619"/>
                  <a:gd name="connsiteX146" fmla="*/ 1966044 w 2334182"/>
                  <a:gd name="connsiteY146" fmla="*/ 1971077 h 2236619"/>
                  <a:gd name="connsiteX147" fmla="*/ 1971598 w 2334182"/>
                  <a:gd name="connsiteY147" fmla="*/ 2009597 h 2236619"/>
                  <a:gd name="connsiteX148" fmla="*/ 1980326 w 2334182"/>
                  <a:gd name="connsiteY148" fmla="*/ 2051395 h 2236619"/>
                  <a:gd name="connsiteX149" fmla="*/ 1990640 w 2334182"/>
                  <a:gd name="connsiteY149" fmla="*/ 2093195 h 2236619"/>
                  <a:gd name="connsiteX150" fmla="*/ 1991123 w 2334182"/>
                  <a:gd name="connsiteY150" fmla="*/ 2095075 h 2236619"/>
                  <a:gd name="connsiteX151" fmla="*/ 1211165 w 2334182"/>
                  <a:gd name="connsiteY151" fmla="*/ 2159073 h 2236619"/>
                  <a:gd name="connsiteX152" fmla="*/ 951135 w 2334182"/>
                  <a:gd name="connsiteY152" fmla="*/ 2223889 h 2236619"/>
                  <a:gd name="connsiteX153" fmla="*/ 947319 w 2334182"/>
                  <a:gd name="connsiteY153" fmla="*/ 2215311 h 2236619"/>
                  <a:gd name="connsiteX154" fmla="*/ 933038 w 2334182"/>
                  <a:gd name="connsiteY154" fmla="*/ 2191544 h 2236619"/>
                  <a:gd name="connsiteX155" fmla="*/ 917170 w 2334182"/>
                  <a:gd name="connsiteY155" fmla="*/ 2176791 h 2236619"/>
                  <a:gd name="connsiteX156" fmla="*/ 899716 w 2334182"/>
                  <a:gd name="connsiteY156" fmla="*/ 2169415 h 2236619"/>
                  <a:gd name="connsiteX157" fmla="*/ 879881 w 2334182"/>
                  <a:gd name="connsiteY157" fmla="*/ 2166136 h 2236619"/>
                  <a:gd name="connsiteX158" fmla="*/ 856872 w 2334182"/>
                  <a:gd name="connsiteY158" fmla="*/ 2167777 h 2236619"/>
                  <a:gd name="connsiteX159" fmla="*/ 833864 w 2334182"/>
                  <a:gd name="connsiteY159" fmla="*/ 2171054 h 2236619"/>
                  <a:gd name="connsiteX160" fmla="*/ 812442 w 2334182"/>
                  <a:gd name="connsiteY160" fmla="*/ 2176791 h 2236619"/>
                  <a:gd name="connsiteX161" fmla="*/ 791813 w 2334182"/>
                  <a:gd name="connsiteY161" fmla="*/ 2182528 h 2236619"/>
                  <a:gd name="connsiteX162" fmla="*/ 772771 w 2334182"/>
                  <a:gd name="connsiteY162" fmla="*/ 2188264 h 2236619"/>
                  <a:gd name="connsiteX163" fmla="*/ 758490 w 2334182"/>
                  <a:gd name="connsiteY163" fmla="*/ 2193182 h 2236619"/>
                  <a:gd name="connsiteX164" fmla="*/ 724374 w 2334182"/>
                  <a:gd name="connsiteY164" fmla="*/ 2204657 h 2236619"/>
                  <a:gd name="connsiteX165" fmla="*/ 685497 w 2334182"/>
                  <a:gd name="connsiteY165" fmla="*/ 2215311 h 2236619"/>
                  <a:gd name="connsiteX166" fmla="*/ 641861 w 2334182"/>
                  <a:gd name="connsiteY166" fmla="*/ 2224326 h 2236619"/>
                  <a:gd name="connsiteX167" fmla="*/ 595844 w 2334182"/>
                  <a:gd name="connsiteY167" fmla="*/ 2230063 h 2236619"/>
                  <a:gd name="connsiteX168" fmla="*/ 549827 w 2334182"/>
                  <a:gd name="connsiteY168" fmla="*/ 2234981 h 2236619"/>
                  <a:gd name="connsiteX169" fmla="*/ 503016 w 2334182"/>
                  <a:gd name="connsiteY169" fmla="*/ 2236619 h 2236619"/>
                  <a:gd name="connsiteX170" fmla="*/ 458585 w 2334182"/>
                  <a:gd name="connsiteY170" fmla="*/ 2233342 h 2236619"/>
                  <a:gd name="connsiteX171" fmla="*/ 416535 w 2334182"/>
                  <a:gd name="connsiteY171" fmla="*/ 2225965 h 2236619"/>
                  <a:gd name="connsiteX172" fmla="*/ 393527 w 2334182"/>
                  <a:gd name="connsiteY172" fmla="*/ 2220229 h 2236619"/>
                  <a:gd name="connsiteX173" fmla="*/ 370518 w 2334182"/>
                  <a:gd name="connsiteY173" fmla="*/ 2209574 h 2236619"/>
                  <a:gd name="connsiteX174" fmla="*/ 347509 w 2334182"/>
                  <a:gd name="connsiteY174" fmla="*/ 2197280 h 2236619"/>
                  <a:gd name="connsiteX175" fmla="*/ 327675 w 2334182"/>
                  <a:gd name="connsiteY175" fmla="*/ 2182528 h 2236619"/>
                  <a:gd name="connsiteX176" fmla="*/ 307047 w 2334182"/>
                  <a:gd name="connsiteY176" fmla="*/ 2164497 h 2236619"/>
                  <a:gd name="connsiteX177" fmla="*/ 291178 w 2334182"/>
                  <a:gd name="connsiteY177" fmla="*/ 2145647 h 2236619"/>
                  <a:gd name="connsiteX178" fmla="*/ 280070 w 2334182"/>
                  <a:gd name="connsiteY178" fmla="*/ 2121880 h 2236619"/>
                  <a:gd name="connsiteX179" fmla="*/ 271342 w 2334182"/>
                  <a:gd name="connsiteY179" fmla="*/ 2094833 h 2236619"/>
                  <a:gd name="connsiteX180" fmla="*/ 268169 w 2334182"/>
                  <a:gd name="connsiteY180" fmla="*/ 2065329 h 2236619"/>
                  <a:gd name="connsiteX181" fmla="*/ 271342 w 2334182"/>
                  <a:gd name="connsiteY181" fmla="*/ 2032546 h 2236619"/>
                  <a:gd name="connsiteX182" fmla="*/ 275310 w 2334182"/>
                  <a:gd name="connsiteY182" fmla="*/ 2009597 h 2236619"/>
                  <a:gd name="connsiteX183" fmla="*/ 280864 w 2334182"/>
                  <a:gd name="connsiteY183" fmla="*/ 1984191 h 2236619"/>
                  <a:gd name="connsiteX184" fmla="*/ 287211 w 2334182"/>
                  <a:gd name="connsiteY184" fmla="*/ 1957964 h 2236619"/>
                  <a:gd name="connsiteX185" fmla="*/ 289591 w 2334182"/>
                  <a:gd name="connsiteY185" fmla="*/ 1932558 h 2236619"/>
                  <a:gd name="connsiteX186" fmla="*/ 289591 w 2334182"/>
                  <a:gd name="connsiteY186" fmla="*/ 1905512 h 2236619"/>
                  <a:gd name="connsiteX187" fmla="*/ 282450 w 2334182"/>
                  <a:gd name="connsiteY187" fmla="*/ 1881745 h 2236619"/>
                  <a:gd name="connsiteX188" fmla="*/ 275310 w 2334182"/>
                  <a:gd name="connsiteY188" fmla="*/ 1868630 h 2236619"/>
                  <a:gd name="connsiteX189" fmla="*/ 262615 w 2334182"/>
                  <a:gd name="connsiteY189" fmla="*/ 1856338 h 2236619"/>
                  <a:gd name="connsiteX190" fmla="*/ 249128 w 2334182"/>
                  <a:gd name="connsiteY190" fmla="*/ 1847322 h 2236619"/>
                  <a:gd name="connsiteX191" fmla="*/ 234847 w 2334182"/>
                  <a:gd name="connsiteY191" fmla="*/ 1839945 h 2236619"/>
                  <a:gd name="connsiteX192" fmla="*/ 220565 w 2334182"/>
                  <a:gd name="connsiteY192" fmla="*/ 1829291 h 2236619"/>
                  <a:gd name="connsiteX193" fmla="*/ 209457 w 2334182"/>
                  <a:gd name="connsiteY193" fmla="*/ 1817817 h 2236619"/>
                  <a:gd name="connsiteX194" fmla="*/ 200730 w 2334182"/>
                  <a:gd name="connsiteY194" fmla="*/ 1803065 h 2236619"/>
                  <a:gd name="connsiteX195" fmla="*/ 197557 w 2334182"/>
                  <a:gd name="connsiteY195" fmla="*/ 1786674 h 2236619"/>
                  <a:gd name="connsiteX196" fmla="*/ 199143 w 2334182"/>
                  <a:gd name="connsiteY196" fmla="*/ 1770281 h 2236619"/>
                  <a:gd name="connsiteX197" fmla="*/ 204697 w 2334182"/>
                  <a:gd name="connsiteY197" fmla="*/ 1754709 h 2236619"/>
                  <a:gd name="connsiteX198" fmla="*/ 211838 w 2334182"/>
                  <a:gd name="connsiteY198" fmla="*/ 1741596 h 2236619"/>
                  <a:gd name="connsiteX199" fmla="*/ 216598 w 2334182"/>
                  <a:gd name="connsiteY199" fmla="*/ 1728483 h 2236619"/>
                  <a:gd name="connsiteX200" fmla="*/ 193590 w 2334182"/>
                  <a:gd name="connsiteY200" fmla="*/ 1712092 h 2236619"/>
                  <a:gd name="connsiteX201" fmla="*/ 177722 w 2334182"/>
                  <a:gd name="connsiteY201" fmla="*/ 1695701 h 2236619"/>
                  <a:gd name="connsiteX202" fmla="*/ 168994 w 2334182"/>
                  <a:gd name="connsiteY202" fmla="*/ 1679309 h 2236619"/>
                  <a:gd name="connsiteX203" fmla="*/ 167408 w 2334182"/>
                  <a:gd name="connsiteY203" fmla="*/ 1661278 h 2236619"/>
                  <a:gd name="connsiteX204" fmla="*/ 169787 w 2334182"/>
                  <a:gd name="connsiteY204" fmla="*/ 1644887 h 2236619"/>
                  <a:gd name="connsiteX205" fmla="*/ 176135 w 2334182"/>
                  <a:gd name="connsiteY205" fmla="*/ 1626857 h 2236619"/>
                  <a:gd name="connsiteX206" fmla="*/ 184862 w 2334182"/>
                  <a:gd name="connsiteY206" fmla="*/ 1608826 h 2236619"/>
                  <a:gd name="connsiteX207" fmla="*/ 194383 w 2334182"/>
                  <a:gd name="connsiteY207" fmla="*/ 1590796 h 2236619"/>
                  <a:gd name="connsiteX208" fmla="*/ 203111 w 2334182"/>
                  <a:gd name="connsiteY208" fmla="*/ 1571944 h 2236619"/>
                  <a:gd name="connsiteX209" fmla="*/ 211838 w 2334182"/>
                  <a:gd name="connsiteY209" fmla="*/ 1553914 h 2236619"/>
                  <a:gd name="connsiteX210" fmla="*/ 216598 w 2334182"/>
                  <a:gd name="connsiteY210" fmla="*/ 1534245 h 2236619"/>
                  <a:gd name="connsiteX211" fmla="*/ 200730 w 2334182"/>
                  <a:gd name="connsiteY211" fmla="*/ 1519492 h 2236619"/>
                  <a:gd name="connsiteX212" fmla="*/ 178514 w 2334182"/>
                  <a:gd name="connsiteY212" fmla="*/ 1508018 h 2236619"/>
                  <a:gd name="connsiteX213" fmla="*/ 153919 w 2334182"/>
                  <a:gd name="connsiteY213" fmla="*/ 1497364 h 2236619"/>
                  <a:gd name="connsiteX214" fmla="*/ 128531 w 2334182"/>
                  <a:gd name="connsiteY214" fmla="*/ 1488349 h 2236619"/>
                  <a:gd name="connsiteX215" fmla="*/ 102348 w 2334182"/>
                  <a:gd name="connsiteY215" fmla="*/ 1479333 h 2236619"/>
                  <a:gd name="connsiteX216" fmla="*/ 76166 w 2334182"/>
                  <a:gd name="connsiteY216" fmla="*/ 1470318 h 2236619"/>
                  <a:gd name="connsiteX217" fmla="*/ 51571 w 2334182"/>
                  <a:gd name="connsiteY217" fmla="*/ 1459663 h 2236619"/>
                  <a:gd name="connsiteX218" fmla="*/ 31736 w 2334182"/>
                  <a:gd name="connsiteY218" fmla="*/ 1448189 h 2236619"/>
                  <a:gd name="connsiteX219" fmla="*/ 14281 w 2334182"/>
                  <a:gd name="connsiteY219" fmla="*/ 1431798 h 2236619"/>
                  <a:gd name="connsiteX220" fmla="*/ 3967 w 2334182"/>
                  <a:gd name="connsiteY220" fmla="*/ 1412128 h 2236619"/>
                  <a:gd name="connsiteX221" fmla="*/ 0 w 2334182"/>
                  <a:gd name="connsiteY221" fmla="*/ 1391638 h 2236619"/>
                  <a:gd name="connsiteX222" fmla="*/ 3174 w 2334182"/>
                  <a:gd name="connsiteY222" fmla="*/ 1371969 h 2236619"/>
                  <a:gd name="connsiteX223" fmla="*/ 10314 w 2334182"/>
                  <a:gd name="connsiteY223" fmla="*/ 1353938 h 2236619"/>
                  <a:gd name="connsiteX224" fmla="*/ 21422 w 2334182"/>
                  <a:gd name="connsiteY224" fmla="*/ 1339185 h 2236619"/>
                  <a:gd name="connsiteX225" fmla="*/ 34909 w 2334182"/>
                  <a:gd name="connsiteY225" fmla="*/ 1324433 h 2236619"/>
                  <a:gd name="connsiteX226" fmla="*/ 47604 w 2334182"/>
                  <a:gd name="connsiteY226" fmla="*/ 1312140 h 2236619"/>
                  <a:gd name="connsiteX227" fmla="*/ 57919 w 2334182"/>
                  <a:gd name="connsiteY227" fmla="*/ 1302305 h 2236619"/>
                  <a:gd name="connsiteX228" fmla="*/ 88068 w 2334182"/>
                  <a:gd name="connsiteY228" fmla="*/ 1266244 h 2236619"/>
                  <a:gd name="connsiteX229" fmla="*/ 119803 w 2334182"/>
                  <a:gd name="connsiteY229" fmla="*/ 1233461 h 2236619"/>
                  <a:gd name="connsiteX230" fmla="*/ 151540 w 2334182"/>
                  <a:gd name="connsiteY230" fmla="*/ 1200677 h 2236619"/>
                  <a:gd name="connsiteX231" fmla="*/ 181689 w 2334182"/>
                  <a:gd name="connsiteY231" fmla="*/ 1164615 h 2236619"/>
                  <a:gd name="connsiteX232" fmla="*/ 210251 w 2334182"/>
                  <a:gd name="connsiteY232" fmla="*/ 1129374 h 2236619"/>
                  <a:gd name="connsiteX233" fmla="*/ 236433 w 2334182"/>
                  <a:gd name="connsiteY233" fmla="*/ 1089215 h 2236619"/>
                  <a:gd name="connsiteX234" fmla="*/ 257855 w 2334182"/>
                  <a:gd name="connsiteY234" fmla="*/ 1045778 h 2236619"/>
                  <a:gd name="connsiteX235" fmla="*/ 269756 w 2334182"/>
                  <a:gd name="connsiteY235" fmla="*/ 1009716 h 2236619"/>
                  <a:gd name="connsiteX236" fmla="*/ 273723 w 2334182"/>
                  <a:gd name="connsiteY236" fmla="*/ 974475 h 2236619"/>
                  <a:gd name="connsiteX237" fmla="*/ 273723 w 2334182"/>
                  <a:gd name="connsiteY237" fmla="*/ 936775 h 2236619"/>
                  <a:gd name="connsiteX238" fmla="*/ 272930 w 2334182"/>
                  <a:gd name="connsiteY238" fmla="*/ 896615 h 2236619"/>
                  <a:gd name="connsiteX239" fmla="*/ 271342 w 2334182"/>
                  <a:gd name="connsiteY239" fmla="*/ 856456 h 2236619"/>
                  <a:gd name="connsiteX240" fmla="*/ 272930 w 2334182"/>
                  <a:gd name="connsiteY240" fmla="*/ 813019 h 2236619"/>
                  <a:gd name="connsiteX241" fmla="*/ 276896 w 2334182"/>
                  <a:gd name="connsiteY241" fmla="*/ 767123 h 2236619"/>
                  <a:gd name="connsiteX242" fmla="*/ 321327 w 2334182"/>
                  <a:gd name="connsiteY242" fmla="*/ 577800 h 2236619"/>
                  <a:gd name="connsiteX243" fmla="*/ 349096 w 2334182"/>
                  <a:gd name="connsiteY243" fmla="*/ 508956 h 2236619"/>
                  <a:gd name="connsiteX244" fmla="*/ 382419 w 2334182"/>
                  <a:gd name="connsiteY244" fmla="*/ 445030 h 2236619"/>
                  <a:gd name="connsiteX245" fmla="*/ 421295 w 2334182"/>
                  <a:gd name="connsiteY245" fmla="*/ 385200 h 2236619"/>
                  <a:gd name="connsiteX246" fmla="*/ 465726 w 2334182"/>
                  <a:gd name="connsiteY246" fmla="*/ 328650 h 2236619"/>
                  <a:gd name="connsiteX247" fmla="*/ 514917 w 2334182"/>
                  <a:gd name="connsiteY247" fmla="*/ 277017 h 2236619"/>
                  <a:gd name="connsiteX248" fmla="*/ 568074 w 2334182"/>
                  <a:gd name="connsiteY248" fmla="*/ 229481 h 2236619"/>
                  <a:gd name="connsiteX249" fmla="*/ 625993 w 2334182"/>
                  <a:gd name="connsiteY249" fmla="*/ 186044 h 2236619"/>
                  <a:gd name="connsiteX250" fmla="*/ 686291 w 2334182"/>
                  <a:gd name="connsiteY250" fmla="*/ 147523 h 2236619"/>
                  <a:gd name="connsiteX251" fmla="*/ 751351 w 2334182"/>
                  <a:gd name="connsiteY251" fmla="*/ 113101 h 2236619"/>
                  <a:gd name="connsiteX252" fmla="*/ 817996 w 2334182"/>
                  <a:gd name="connsiteY252" fmla="*/ 84416 h 2236619"/>
                  <a:gd name="connsiteX253" fmla="*/ 885434 w 2334182"/>
                  <a:gd name="connsiteY253" fmla="*/ 59010 h 2236619"/>
                  <a:gd name="connsiteX254" fmla="*/ 1112347 w 2334182"/>
                  <a:gd name="connsiteY254" fmla="*/ 7377 h 2236619"/>
                  <a:gd name="connsiteX0" fmla="*/ 1083647 w 2334182"/>
                  <a:gd name="connsiteY0" fmla="*/ 171768 h 2236619"/>
                  <a:gd name="connsiteX1" fmla="*/ 950300 w 2334182"/>
                  <a:gd name="connsiteY1" fmla="*/ 202779 h 2236619"/>
                  <a:gd name="connsiteX2" fmla="*/ 907661 w 2334182"/>
                  <a:gd name="connsiteY2" fmla="*/ 218284 h 2236619"/>
                  <a:gd name="connsiteX3" fmla="*/ 862695 w 2334182"/>
                  <a:gd name="connsiteY3" fmla="*/ 235340 h 2236619"/>
                  <a:gd name="connsiteX4" fmla="*/ 819281 w 2334182"/>
                  <a:gd name="connsiteY4" fmla="*/ 254722 h 2236619"/>
                  <a:gd name="connsiteX5" fmla="*/ 775091 w 2334182"/>
                  <a:gd name="connsiteY5" fmla="*/ 277980 h 2236619"/>
                  <a:gd name="connsiteX6" fmla="*/ 733227 w 2334182"/>
                  <a:gd name="connsiteY6" fmla="*/ 302787 h 2236619"/>
                  <a:gd name="connsiteX7" fmla="*/ 692138 w 2334182"/>
                  <a:gd name="connsiteY7" fmla="*/ 329922 h 2236619"/>
                  <a:gd name="connsiteX8" fmla="*/ 654149 w 2334182"/>
                  <a:gd name="connsiteY8" fmla="*/ 360932 h 2236619"/>
                  <a:gd name="connsiteX9" fmla="*/ 618487 w 2334182"/>
                  <a:gd name="connsiteY9" fmla="*/ 394269 h 2236619"/>
                  <a:gd name="connsiteX10" fmla="*/ 586702 w 2334182"/>
                  <a:gd name="connsiteY10" fmla="*/ 431482 h 2236619"/>
                  <a:gd name="connsiteX11" fmla="*/ 558017 w 2334182"/>
                  <a:gd name="connsiteY11" fmla="*/ 469469 h 2236619"/>
                  <a:gd name="connsiteX12" fmla="*/ 535534 w 2334182"/>
                  <a:gd name="connsiteY12" fmla="*/ 511334 h 2236619"/>
                  <a:gd name="connsiteX13" fmla="*/ 516928 w 2334182"/>
                  <a:gd name="connsiteY13" fmla="*/ 557074 h 2236619"/>
                  <a:gd name="connsiteX14" fmla="*/ 506075 w 2334182"/>
                  <a:gd name="connsiteY14" fmla="*/ 604366 h 2236619"/>
                  <a:gd name="connsiteX15" fmla="*/ 500647 w 2334182"/>
                  <a:gd name="connsiteY15" fmla="*/ 657083 h 2236619"/>
                  <a:gd name="connsiteX16" fmla="*/ 502973 w 2334182"/>
                  <a:gd name="connsiteY16" fmla="*/ 693521 h 2236619"/>
                  <a:gd name="connsiteX17" fmla="*/ 513051 w 2334182"/>
                  <a:gd name="connsiteY17" fmla="*/ 727633 h 2236619"/>
                  <a:gd name="connsiteX18" fmla="*/ 527007 w 2334182"/>
                  <a:gd name="connsiteY18" fmla="*/ 758644 h 2236619"/>
                  <a:gd name="connsiteX19" fmla="*/ 547163 w 2334182"/>
                  <a:gd name="connsiteY19" fmla="*/ 786552 h 2236619"/>
                  <a:gd name="connsiteX20" fmla="*/ 568095 w 2334182"/>
                  <a:gd name="connsiteY20" fmla="*/ 812912 h 2236619"/>
                  <a:gd name="connsiteX21" fmla="*/ 592129 w 2334182"/>
                  <a:gd name="connsiteY21" fmla="*/ 836170 h 2236619"/>
                  <a:gd name="connsiteX22" fmla="*/ 616162 w 2334182"/>
                  <a:gd name="connsiteY22" fmla="*/ 854001 h 2236619"/>
                  <a:gd name="connsiteX23" fmla="*/ 640970 w 2334182"/>
                  <a:gd name="connsiteY23" fmla="*/ 871056 h 2236619"/>
                  <a:gd name="connsiteX24" fmla="*/ 673532 w 2334182"/>
                  <a:gd name="connsiteY24" fmla="*/ 883460 h 2236619"/>
                  <a:gd name="connsiteX25" fmla="*/ 709194 w 2334182"/>
                  <a:gd name="connsiteY25" fmla="*/ 891988 h 2236619"/>
                  <a:gd name="connsiteX26" fmla="*/ 748732 w 2334182"/>
                  <a:gd name="connsiteY26" fmla="*/ 898190 h 2236619"/>
                  <a:gd name="connsiteX27" fmla="*/ 790596 w 2334182"/>
                  <a:gd name="connsiteY27" fmla="*/ 902067 h 2236619"/>
                  <a:gd name="connsiteX28" fmla="*/ 834786 w 2334182"/>
                  <a:gd name="connsiteY28" fmla="*/ 905168 h 2236619"/>
                  <a:gd name="connsiteX29" fmla="*/ 878201 w 2334182"/>
                  <a:gd name="connsiteY29" fmla="*/ 905943 h 2236619"/>
                  <a:gd name="connsiteX30" fmla="*/ 923167 w 2334182"/>
                  <a:gd name="connsiteY30" fmla="*/ 905943 h 2236619"/>
                  <a:gd name="connsiteX31" fmla="*/ 968132 w 2334182"/>
                  <a:gd name="connsiteY31" fmla="*/ 907493 h 2236619"/>
                  <a:gd name="connsiteX32" fmla="*/ 1010772 w 2334182"/>
                  <a:gd name="connsiteY32" fmla="*/ 910595 h 2236619"/>
                  <a:gd name="connsiteX33" fmla="*/ 1050310 w 2334182"/>
                  <a:gd name="connsiteY33" fmla="*/ 913696 h 2236619"/>
                  <a:gd name="connsiteX34" fmla="*/ 1086747 w 2334182"/>
                  <a:gd name="connsiteY34" fmla="*/ 919122 h 2236619"/>
                  <a:gd name="connsiteX35" fmla="*/ 1120859 w 2334182"/>
                  <a:gd name="connsiteY35" fmla="*/ 927650 h 2236619"/>
                  <a:gd name="connsiteX36" fmla="*/ 1148768 w 2334182"/>
                  <a:gd name="connsiteY36" fmla="*/ 938505 h 2236619"/>
                  <a:gd name="connsiteX37" fmla="*/ 1169700 w 2334182"/>
                  <a:gd name="connsiteY37" fmla="*/ 954009 h 2236619"/>
                  <a:gd name="connsiteX38" fmla="*/ 1186756 w 2334182"/>
                  <a:gd name="connsiteY38" fmla="*/ 971065 h 2236619"/>
                  <a:gd name="connsiteX39" fmla="*/ 1202261 w 2334182"/>
                  <a:gd name="connsiteY39" fmla="*/ 991222 h 2236619"/>
                  <a:gd name="connsiteX40" fmla="*/ 1213891 w 2334182"/>
                  <a:gd name="connsiteY40" fmla="*/ 1010604 h 2236619"/>
                  <a:gd name="connsiteX41" fmla="*/ 1224744 w 2334182"/>
                  <a:gd name="connsiteY41" fmla="*/ 1033086 h 2236619"/>
                  <a:gd name="connsiteX42" fmla="*/ 1233272 w 2334182"/>
                  <a:gd name="connsiteY42" fmla="*/ 1054018 h 2236619"/>
                  <a:gd name="connsiteX43" fmla="*/ 1241801 w 2334182"/>
                  <a:gd name="connsiteY43" fmla="*/ 1076501 h 2236619"/>
                  <a:gd name="connsiteX44" fmla="*/ 1250328 w 2334182"/>
                  <a:gd name="connsiteY44" fmla="*/ 1099759 h 2236619"/>
                  <a:gd name="connsiteX45" fmla="*/ 1260407 w 2334182"/>
                  <a:gd name="connsiteY45" fmla="*/ 1120691 h 2236619"/>
                  <a:gd name="connsiteX46" fmla="*/ 1269710 w 2334182"/>
                  <a:gd name="connsiteY46" fmla="*/ 1141624 h 2236619"/>
                  <a:gd name="connsiteX47" fmla="*/ 1281339 w 2334182"/>
                  <a:gd name="connsiteY47" fmla="*/ 1161780 h 2236619"/>
                  <a:gd name="connsiteX48" fmla="*/ 1293743 w 2334182"/>
                  <a:gd name="connsiteY48" fmla="*/ 1179611 h 2236619"/>
                  <a:gd name="connsiteX49" fmla="*/ 1309248 w 2334182"/>
                  <a:gd name="connsiteY49" fmla="*/ 1196668 h 2236619"/>
                  <a:gd name="connsiteX50" fmla="*/ 1327855 w 2334182"/>
                  <a:gd name="connsiteY50" fmla="*/ 1210622 h 2236619"/>
                  <a:gd name="connsiteX51" fmla="*/ 1350338 w 2334182"/>
                  <a:gd name="connsiteY51" fmla="*/ 1222251 h 2236619"/>
                  <a:gd name="connsiteX52" fmla="*/ 1377471 w 2334182"/>
                  <a:gd name="connsiteY52" fmla="*/ 1231555 h 2236619"/>
                  <a:gd name="connsiteX53" fmla="*/ 1406932 w 2334182"/>
                  <a:gd name="connsiteY53" fmla="*/ 1237756 h 2236619"/>
                  <a:gd name="connsiteX54" fmla="*/ 1441818 w 2334182"/>
                  <a:gd name="connsiteY54" fmla="*/ 1240082 h 2236619"/>
                  <a:gd name="connsiteX55" fmla="*/ 1484458 w 2334182"/>
                  <a:gd name="connsiteY55" fmla="*/ 1239307 h 2236619"/>
                  <a:gd name="connsiteX56" fmla="*/ 1502289 w 2334182"/>
                  <a:gd name="connsiteY56" fmla="*/ 1267216 h 2236619"/>
                  <a:gd name="connsiteX57" fmla="*/ 1523996 w 2334182"/>
                  <a:gd name="connsiteY57" fmla="*/ 1296677 h 2236619"/>
                  <a:gd name="connsiteX58" fmla="*/ 1548805 w 2334182"/>
                  <a:gd name="connsiteY58" fmla="*/ 1327687 h 2236619"/>
                  <a:gd name="connsiteX59" fmla="*/ 1577490 w 2334182"/>
                  <a:gd name="connsiteY59" fmla="*/ 1357146 h 2236619"/>
                  <a:gd name="connsiteX60" fmla="*/ 1606949 w 2334182"/>
                  <a:gd name="connsiteY60" fmla="*/ 1385831 h 2236619"/>
                  <a:gd name="connsiteX61" fmla="*/ 1636410 w 2334182"/>
                  <a:gd name="connsiteY61" fmla="*/ 1406764 h 2236619"/>
                  <a:gd name="connsiteX62" fmla="*/ 1665870 w 2334182"/>
                  <a:gd name="connsiteY62" fmla="*/ 1422268 h 2236619"/>
                  <a:gd name="connsiteX63" fmla="*/ 1691453 w 2334182"/>
                  <a:gd name="connsiteY63" fmla="*/ 1429246 h 2236619"/>
                  <a:gd name="connsiteX64" fmla="*/ 1720914 w 2334182"/>
                  <a:gd name="connsiteY64" fmla="*/ 1430797 h 2236619"/>
                  <a:gd name="connsiteX65" fmla="*/ 1753474 w 2334182"/>
                  <a:gd name="connsiteY65" fmla="*/ 1429246 h 2236619"/>
                  <a:gd name="connsiteX66" fmla="*/ 1787587 w 2334182"/>
                  <a:gd name="connsiteY66" fmla="*/ 1426145 h 2236619"/>
                  <a:gd name="connsiteX67" fmla="*/ 1822473 w 2334182"/>
                  <a:gd name="connsiteY67" fmla="*/ 1419168 h 2236619"/>
                  <a:gd name="connsiteX68" fmla="*/ 1856584 w 2334182"/>
                  <a:gd name="connsiteY68" fmla="*/ 1410640 h 2236619"/>
                  <a:gd name="connsiteX69" fmla="*/ 1889921 w 2334182"/>
                  <a:gd name="connsiteY69" fmla="*/ 1401336 h 2236619"/>
                  <a:gd name="connsiteX70" fmla="*/ 1920156 w 2334182"/>
                  <a:gd name="connsiteY70" fmla="*/ 1389708 h 2236619"/>
                  <a:gd name="connsiteX71" fmla="*/ 1948066 w 2334182"/>
                  <a:gd name="connsiteY71" fmla="*/ 1378853 h 2236619"/>
                  <a:gd name="connsiteX72" fmla="*/ 1968998 w 2334182"/>
                  <a:gd name="connsiteY72" fmla="*/ 1367225 h 2236619"/>
                  <a:gd name="connsiteX73" fmla="*/ 1986054 w 2334182"/>
                  <a:gd name="connsiteY73" fmla="*/ 1357146 h 2236619"/>
                  <a:gd name="connsiteX74" fmla="*/ 2011638 w 2334182"/>
                  <a:gd name="connsiteY74" fmla="*/ 1337766 h 2236619"/>
                  <a:gd name="connsiteX75" fmla="*/ 2036446 w 2334182"/>
                  <a:gd name="connsiteY75" fmla="*/ 1315283 h 2236619"/>
                  <a:gd name="connsiteX76" fmla="*/ 2060480 w 2334182"/>
                  <a:gd name="connsiteY76" fmla="*/ 1291250 h 2236619"/>
                  <a:gd name="connsiteX77" fmla="*/ 2084513 w 2334182"/>
                  <a:gd name="connsiteY77" fmla="*/ 1265666 h 2236619"/>
                  <a:gd name="connsiteX78" fmla="*/ 2106995 w 2334182"/>
                  <a:gd name="connsiteY78" fmla="*/ 1236205 h 2236619"/>
                  <a:gd name="connsiteX79" fmla="*/ 2127153 w 2334182"/>
                  <a:gd name="connsiteY79" fmla="*/ 1205195 h 2236619"/>
                  <a:gd name="connsiteX80" fmla="*/ 2144983 w 2334182"/>
                  <a:gd name="connsiteY80" fmla="*/ 1171083 h 2236619"/>
                  <a:gd name="connsiteX81" fmla="*/ 2160488 w 2334182"/>
                  <a:gd name="connsiteY81" fmla="*/ 1133095 h 2236619"/>
                  <a:gd name="connsiteX82" fmla="*/ 2172117 w 2334182"/>
                  <a:gd name="connsiteY82" fmla="*/ 1093557 h 2236619"/>
                  <a:gd name="connsiteX83" fmla="*/ 2180645 w 2334182"/>
                  <a:gd name="connsiteY83" fmla="*/ 1048591 h 2236619"/>
                  <a:gd name="connsiteX84" fmla="*/ 2183747 w 2334182"/>
                  <a:gd name="connsiteY84" fmla="*/ 1002076 h 2236619"/>
                  <a:gd name="connsiteX85" fmla="*/ 2182196 w 2334182"/>
                  <a:gd name="connsiteY85" fmla="*/ 950133 h 2236619"/>
                  <a:gd name="connsiteX86" fmla="*/ 2175218 w 2334182"/>
                  <a:gd name="connsiteY86" fmla="*/ 895090 h 2236619"/>
                  <a:gd name="connsiteX87" fmla="*/ 2158162 w 2334182"/>
                  <a:gd name="connsiteY87" fmla="*/ 812912 h 2236619"/>
                  <a:gd name="connsiteX88" fmla="*/ 2137231 w 2334182"/>
                  <a:gd name="connsiteY88" fmla="*/ 736936 h 2236619"/>
                  <a:gd name="connsiteX89" fmla="*/ 2110096 w 2334182"/>
                  <a:gd name="connsiteY89" fmla="*/ 664061 h 2236619"/>
                  <a:gd name="connsiteX90" fmla="*/ 2077535 w 2334182"/>
                  <a:gd name="connsiteY90" fmla="*/ 595837 h 2236619"/>
                  <a:gd name="connsiteX91" fmla="*/ 2041098 w 2334182"/>
                  <a:gd name="connsiteY91" fmla="*/ 533041 h 2236619"/>
                  <a:gd name="connsiteX92" fmla="*/ 1997683 w 2334182"/>
                  <a:gd name="connsiteY92" fmla="*/ 473346 h 2236619"/>
                  <a:gd name="connsiteX93" fmla="*/ 1951167 w 2334182"/>
                  <a:gd name="connsiteY93" fmla="*/ 419853 h 2236619"/>
                  <a:gd name="connsiteX94" fmla="*/ 1896899 w 2334182"/>
                  <a:gd name="connsiteY94" fmla="*/ 371786 h 2236619"/>
                  <a:gd name="connsiteX95" fmla="*/ 1841079 w 2334182"/>
                  <a:gd name="connsiteY95" fmla="*/ 326821 h 2236619"/>
                  <a:gd name="connsiteX96" fmla="*/ 1777508 w 2334182"/>
                  <a:gd name="connsiteY96" fmla="*/ 288833 h 2236619"/>
                  <a:gd name="connsiteX97" fmla="*/ 1710061 w 2334182"/>
                  <a:gd name="connsiteY97" fmla="*/ 254722 h 2236619"/>
                  <a:gd name="connsiteX98" fmla="*/ 1637960 w 2334182"/>
                  <a:gd name="connsiteY98" fmla="*/ 225261 h 2236619"/>
                  <a:gd name="connsiteX99" fmla="*/ 1560433 w 2334182"/>
                  <a:gd name="connsiteY99" fmla="*/ 202779 h 2236619"/>
                  <a:gd name="connsiteX100" fmla="*/ 1477481 w 2334182"/>
                  <a:gd name="connsiteY100" fmla="*/ 184948 h 2236619"/>
                  <a:gd name="connsiteX101" fmla="*/ 1391427 w 2334182"/>
                  <a:gd name="connsiteY101" fmla="*/ 171768 h 2236619"/>
                  <a:gd name="connsiteX102" fmla="*/ 1298395 w 2334182"/>
                  <a:gd name="connsiteY102" fmla="*/ 164791 h 2236619"/>
                  <a:gd name="connsiteX103" fmla="*/ 1200712 w 2334182"/>
                  <a:gd name="connsiteY103" fmla="*/ 163240 h 2236619"/>
                  <a:gd name="connsiteX104" fmla="*/ 1083647 w 2334182"/>
                  <a:gd name="connsiteY104" fmla="*/ 171768 h 2236619"/>
                  <a:gd name="connsiteX105" fmla="*/ 1112347 w 2334182"/>
                  <a:gd name="connsiteY105" fmla="*/ 7377 h 2236619"/>
                  <a:gd name="connsiteX106" fmla="*/ 1202794 w 2334182"/>
                  <a:gd name="connsiteY106" fmla="*/ 0 h 2236619"/>
                  <a:gd name="connsiteX107" fmla="*/ 1304349 w 2334182"/>
                  <a:gd name="connsiteY107" fmla="*/ 820 h 2236619"/>
                  <a:gd name="connsiteX108" fmla="*/ 1399557 w 2334182"/>
                  <a:gd name="connsiteY108" fmla="*/ 8195 h 2236619"/>
                  <a:gd name="connsiteX109" fmla="*/ 1490005 w 2334182"/>
                  <a:gd name="connsiteY109" fmla="*/ 20490 h 2236619"/>
                  <a:gd name="connsiteX110" fmla="*/ 1576486 w 2334182"/>
                  <a:gd name="connsiteY110" fmla="*/ 38520 h 2236619"/>
                  <a:gd name="connsiteX111" fmla="*/ 1658999 w 2334182"/>
                  <a:gd name="connsiteY111" fmla="*/ 60649 h 2236619"/>
                  <a:gd name="connsiteX112" fmla="*/ 1735165 w 2334182"/>
                  <a:gd name="connsiteY112" fmla="*/ 89334 h 2236619"/>
                  <a:gd name="connsiteX113" fmla="*/ 1808952 w 2334182"/>
                  <a:gd name="connsiteY113" fmla="*/ 120478 h 2236619"/>
                  <a:gd name="connsiteX114" fmla="*/ 1876391 w 2334182"/>
                  <a:gd name="connsiteY114" fmla="*/ 157358 h 2236619"/>
                  <a:gd name="connsiteX115" fmla="*/ 1939862 w 2334182"/>
                  <a:gd name="connsiteY115" fmla="*/ 199157 h 2236619"/>
                  <a:gd name="connsiteX116" fmla="*/ 2000955 w 2334182"/>
                  <a:gd name="connsiteY116" fmla="*/ 245873 h 2236619"/>
                  <a:gd name="connsiteX117" fmla="*/ 2055699 w 2334182"/>
                  <a:gd name="connsiteY117" fmla="*/ 295866 h 2236619"/>
                  <a:gd name="connsiteX118" fmla="*/ 2105683 w 2334182"/>
                  <a:gd name="connsiteY118" fmla="*/ 351598 h 2236619"/>
                  <a:gd name="connsiteX119" fmla="*/ 2152493 w 2334182"/>
                  <a:gd name="connsiteY119" fmla="*/ 409787 h 2236619"/>
                  <a:gd name="connsiteX120" fmla="*/ 2193750 w 2334182"/>
                  <a:gd name="connsiteY120" fmla="*/ 472075 h 2236619"/>
                  <a:gd name="connsiteX121" fmla="*/ 2231834 w 2334182"/>
                  <a:gd name="connsiteY121" fmla="*/ 537641 h 2236619"/>
                  <a:gd name="connsiteX122" fmla="*/ 2257223 w 2334182"/>
                  <a:gd name="connsiteY122" fmla="*/ 592553 h 2236619"/>
                  <a:gd name="connsiteX123" fmla="*/ 2279437 w 2334182"/>
                  <a:gd name="connsiteY123" fmla="*/ 654021 h 2236619"/>
                  <a:gd name="connsiteX124" fmla="*/ 2299273 w 2334182"/>
                  <a:gd name="connsiteY124" fmla="*/ 721226 h 2236619"/>
                  <a:gd name="connsiteX125" fmla="*/ 2315141 w 2334182"/>
                  <a:gd name="connsiteY125" fmla="*/ 794168 h 2236619"/>
                  <a:gd name="connsiteX126" fmla="*/ 2327042 w 2334182"/>
                  <a:gd name="connsiteY126" fmla="*/ 868749 h 2236619"/>
                  <a:gd name="connsiteX127" fmla="*/ 2332595 w 2334182"/>
                  <a:gd name="connsiteY127" fmla="*/ 945790 h 2236619"/>
                  <a:gd name="connsiteX128" fmla="*/ 2334182 w 2334182"/>
                  <a:gd name="connsiteY128" fmla="*/ 1024469 h 2236619"/>
                  <a:gd name="connsiteX129" fmla="*/ 2329422 w 2334182"/>
                  <a:gd name="connsiteY129" fmla="*/ 1102329 h 2236619"/>
                  <a:gd name="connsiteX130" fmla="*/ 2319901 w 2334182"/>
                  <a:gd name="connsiteY130" fmla="*/ 1178549 h 2236619"/>
                  <a:gd name="connsiteX131" fmla="*/ 2302446 w 2334182"/>
                  <a:gd name="connsiteY131" fmla="*/ 1253131 h 2236619"/>
                  <a:gd name="connsiteX132" fmla="*/ 2279438 w 2334182"/>
                  <a:gd name="connsiteY132" fmla="*/ 1317056 h 2236619"/>
                  <a:gd name="connsiteX133" fmla="*/ 2251669 w 2334182"/>
                  <a:gd name="connsiteY133" fmla="*/ 1376887 h 2236619"/>
                  <a:gd name="connsiteX134" fmla="*/ 2218347 w 2334182"/>
                  <a:gd name="connsiteY134" fmla="*/ 1431798 h 2236619"/>
                  <a:gd name="connsiteX135" fmla="*/ 2184230 w 2334182"/>
                  <a:gd name="connsiteY135" fmla="*/ 1485070 h 2236619"/>
                  <a:gd name="connsiteX136" fmla="*/ 2146146 w 2334182"/>
                  <a:gd name="connsiteY136" fmla="*/ 1537523 h 2236619"/>
                  <a:gd name="connsiteX137" fmla="*/ 2108857 w 2334182"/>
                  <a:gd name="connsiteY137" fmla="*/ 1586698 h 2236619"/>
                  <a:gd name="connsiteX138" fmla="*/ 2071567 w 2334182"/>
                  <a:gd name="connsiteY138" fmla="*/ 1637511 h 2236619"/>
                  <a:gd name="connsiteX139" fmla="*/ 2035070 w 2334182"/>
                  <a:gd name="connsiteY139" fmla="*/ 1688324 h 2236619"/>
                  <a:gd name="connsiteX140" fmla="*/ 2010476 w 2334182"/>
                  <a:gd name="connsiteY140" fmla="*/ 1729303 h 2236619"/>
                  <a:gd name="connsiteX141" fmla="*/ 1990641 w 2334182"/>
                  <a:gd name="connsiteY141" fmla="*/ 1776019 h 2236619"/>
                  <a:gd name="connsiteX142" fmla="*/ 1974772 w 2334182"/>
                  <a:gd name="connsiteY142" fmla="*/ 1825194 h 2236619"/>
                  <a:gd name="connsiteX143" fmla="*/ 1962078 w 2334182"/>
                  <a:gd name="connsiteY143" fmla="*/ 1878466 h 2236619"/>
                  <a:gd name="connsiteX144" fmla="*/ 1960491 w 2334182"/>
                  <a:gd name="connsiteY144" fmla="*/ 1903872 h 2236619"/>
                  <a:gd name="connsiteX145" fmla="*/ 1962078 w 2334182"/>
                  <a:gd name="connsiteY145" fmla="*/ 1934197 h 2236619"/>
                  <a:gd name="connsiteX146" fmla="*/ 1966044 w 2334182"/>
                  <a:gd name="connsiteY146" fmla="*/ 1971077 h 2236619"/>
                  <a:gd name="connsiteX147" fmla="*/ 1971598 w 2334182"/>
                  <a:gd name="connsiteY147" fmla="*/ 2009597 h 2236619"/>
                  <a:gd name="connsiteX148" fmla="*/ 1980326 w 2334182"/>
                  <a:gd name="connsiteY148" fmla="*/ 2051395 h 2236619"/>
                  <a:gd name="connsiteX149" fmla="*/ 1990640 w 2334182"/>
                  <a:gd name="connsiteY149" fmla="*/ 2093195 h 2236619"/>
                  <a:gd name="connsiteX150" fmla="*/ 1991123 w 2334182"/>
                  <a:gd name="connsiteY150" fmla="*/ 2095075 h 2236619"/>
                  <a:gd name="connsiteX151" fmla="*/ 951135 w 2334182"/>
                  <a:gd name="connsiteY151" fmla="*/ 2223889 h 2236619"/>
                  <a:gd name="connsiteX152" fmla="*/ 947319 w 2334182"/>
                  <a:gd name="connsiteY152" fmla="*/ 2215311 h 2236619"/>
                  <a:gd name="connsiteX153" fmla="*/ 933038 w 2334182"/>
                  <a:gd name="connsiteY153" fmla="*/ 2191544 h 2236619"/>
                  <a:gd name="connsiteX154" fmla="*/ 917170 w 2334182"/>
                  <a:gd name="connsiteY154" fmla="*/ 2176791 h 2236619"/>
                  <a:gd name="connsiteX155" fmla="*/ 899716 w 2334182"/>
                  <a:gd name="connsiteY155" fmla="*/ 2169415 h 2236619"/>
                  <a:gd name="connsiteX156" fmla="*/ 879881 w 2334182"/>
                  <a:gd name="connsiteY156" fmla="*/ 2166136 h 2236619"/>
                  <a:gd name="connsiteX157" fmla="*/ 856872 w 2334182"/>
                  <a:gd name="connsiteY157" fmla="*/ 2167777 h 2236619"/>
                  <a:gd name="connsiteX158" fmla="*/ 833864 w 2334182"/>
                  <a:gd name="connsiteY158" fmla="*/ 2171054 h 2236619"/>
                  <a:gd name="connsiteX159" fmla="*/ 812442 w 2334182"/>
                  <a:gd name="connsiteY159" fmla="*/ 2176791 h 2236619"/>
                  <a:gd name="connsiteX160" fmla="*/ 791813 w 2334182"/>
                  <a:gd name="connsiteY160" fmla="*/ 2182528 h 2236619"/>
                  <a:gd name="connsiteX161" fmla="*/ 772771 w 2334182"/>
                  <a:gd name="connsiteY161" fmla="*/ 2188264 h 2236619"/>
                  <a:gd name="connsiteX162" fmla="*/ 758490 w 2334182"/>
                  <a:gd name="connsiteY162" fmla="*/ 2193182 h 2236619"/>
                  <a:gd name="connsiteX163" fmla="*/ 724374 w 2334182"/>
                  <a:gd name="connsiteY163" fmla="*/ 2204657 h 2236619"/>
                  <a:gd name="connsiteX164" fmla="*/ 685497 w 2334182"/>
                  <a:gd name="connsiteY164" fmla="*/ 2215311 h 2236619"/>
                  <a:gd name="connsiteX165" fmla="*/ 641861 w 2334182"/>
                  <a:gd name="connsiteY165" fmla="*/ 2224326 h 2236619"/>
                  <a:gd name="connsiteX166" fmla="*/ 595844 w 2334182"/>
                  <a:gd name="connsiteY166" fmla="*/ 2230063 h 2236619"/>
                  <a:gd name="connsiteX167" fmla="*/ 549827 w 2334182"/>
                  <a:gd name="connsiteY167" fmla="*/ 2234981 h 2236619"/>
                  <a:gd name="connsiteX168" fmla="*/ 503016 w 2334182"/>
                  <a:gd name="connsiteY168" fmla="*/ 2236619 h 2236619"/>
                  <a:gd name="connsiteX169" fmla="*/ 458585 w 2334182"/>
                  <a:gd name="connsiteY169" fmla="*/ 2233342 h 2236619"/>
                  <a:gd name="connsiteX170" fmla="*/ 416535 w 2334182"/>
                  <a:gd name="connsiteY170" fmla="*/ 2225965 h 2236619"/>
                  <a:gd name="connsiteX171" fmla="*/ 393527 w 2334182"/>
                  <a:gd name="connsiteY171" fmla="*/ 2220229 h 2236619"/>
                  <a:gd name="connsiteX172" fmla="*/ 370518 w 2334182"/>
                  <a:gd name="connsiteY172" fmla="*/ 2209574 h 2236619"/>
                  <a:gd name="connsiteX173" fmla="*/ 347509 w 2334182"/>
                  <a:gd name="connsiteY173" fmla="*/ 2197280 h 2236619"/>
                  <a:gd name="connsiteX174" fmla="*/ 327675 w 2334182"/>
                  <a:gd name="connsiteY174" fmla="*/ 2182528 h 2236619"/>
                  <a:gd name="connsiteX175" fmla="*/ 307047 w 2334182"/>
                  <a:gd name="connsiteY175" fmla="*/ 2164497 h 2236619"/>
                  <a:gd name="connsiteX176" fmla="*/ 291178 w 2334182"/>
                  <a:gd name="connsiteY176" fmla="*/ 2145647 h 2236619"/>
                  <a:gd name="connsiteX177" fmla="*/ 280070 w 2334182"/>
                  <a:gd name="connsiteY177" fmla="*/ 2121880 h 2236619"/>
                  <a:gd name="connsiteX178" fmla="*/ 271342 w 2334182"/>
                  <a:gd name="connsiteY178" fmla="*/ 2094833 h 2236619"/>
                  <a:gd name="connsiteX179" fmla="*/ 268169 w 2334182"/>
                  <a:gd name="connsiteY179" fmla="*/ 2065329 h 2236619"/>
                  <a:gd name="connsiteX180" fmla="*/ 271342 w 2334182"/>
                  <a:gd name="connsiteY180" fmla="*/ 2032546 h 2236619"/>
                  <a:gd name="connsiteX181" fmla="*/ 275310 w 2334182"/>
                  <a:gd name="connsiteY181" fmla="*/ 2009597 h 2236619"/>
                  <a:gd name="connsiteX182" fmla="*/ 280864 w 2334182"/>
                  <a:gd name="connsiteY182" fmla="*/ 1984191 h 2236619"/>
                  <a:gd name="connsiteX183" fmla="*/ 287211 w 2334182"/>
                  <a:gd name="connsiteY183" fmla="*/ 1957964 h 2236619"/>
                  <a:gd name="connsiteX184" fmla="*/ 289591 w 2334182"/>
                  <a:gd name="connsiteY184" fmla="*/ 1932558 h 2236619"/>
                  <a:gd name="connsiteX185" fmla="*/ 289591 w 2334182"/>
                  <a:gd name="connsiteY185" fmla="*/ 1905512 h 2236619"/>
                  <a:gd name="connsiteX186" fmla="*/ 282450 w 2334182"/>
                  <a:gd name="connsiteY186" fmla="*/ 1881745 h 2236619"/>
                  <a:gd name="connsiteX187" fmla="*/ 275310 w 2334182"/>
                  <a:gd name="connsiteY187" fmla="*/ 1868630 h 2236619"/>
                  <a:gd name="connsiteX188" fmla="*/ 262615 w 2334182"/>
                  <a:gd name="connsiteY188" fmla="*/ 1856338 h 2236619"/>
                  <a:gd name="connsiteX189" fmla="*/ 249128 w 2334182"/>
                  <a:gd name="connsiteY189" fmla="*/ 1847322 h 2236619"/>
                  <a:gd name="connsiteX190" fmla="*/ 234847 w 2334182"/>
                  <a:gd name="connsiteY190" fmla="*/ 1839945 h 2236619"/>
                  <a:gd name="connsiteX191" fmla="*/ 220565 w 2334182"/>
                  <a:gd name="connsiteY191" fmla="*/ 1829291 h 2236619"/>
                  <a:gd name="connsiteX192" fmla="*/ 209457 w 2334182"/>
                  <a:gd name="connsiteY192" fmla="*/ 1817817 h 2236619"/>
                  <a:gd name="connsiteX193" fmla="*/ 200730 w 2334182"/>
                  <a:gd name="connsiteY193" fmla="*/ 1803065 h 2236619"/>
                  <a:gd name="connsiteX194" fmla="*/ 197557 w 2334182"/>
                  <a:gd name="connsiteY194" fmla="*/ 1786674 h 2236619"/>
                  <a:gd name="connsiteX195" fmla="*/ 199143 w 2334182"/>
                  <a:gd name="connsiteY195" fmla="*/ 1770281 h 2236619"/>
                  <a:gd name="connsiteX196" fmla="*/ 204697 w 2334182"/>
                  <a:gd name="connsiteY196" fmla="*/ 1754709 h 2236619"/>
                  <a:gd name="connsiteX197" fmla="*/ 211838 w 2334182"/>
                  <a:gd name="connsiteY197" fmla="*/ 1741596 h 2236619"/>
                  <a:gd name="connsiteX198" fmla="*/ 216598 w 2334182"/>
                  <a:gd name="connsiteY198" fmla="*/ 1728483 h 2236619"/>
                  <a:gd name="connsiteX199" fmla="*/ 193590 w 2334182"/>
                  <a:gd name="connsiteY199" fmla="*/ 1712092 h 2236619"/>
                  <a:gd name="connsiteX200" fmla="*/ 177722 w 2334182"/>
                  <a:gd name="connsiteY200" fmla="*/ 1695701 h 2236619"/>
                  <a:gd name="connsiteX201" fmla="*/ 168994 w 2334182"/>
                  <a:gd name="connsiteY201" fmla="*/ 1679309 h 2236619"/>
                  <a:gd name="connsiteX202" fmla="*/ 167408 w 2334182"/>
                  <a:gd name="connsiteY202" fmla="*/ 1661278 h 2236619"/>
                  <a:gd name="connsiteX203" fmla="*/ 169787 w 2334182"/>
                  <a:gd name="connsiteY203" fmla="*/ 1644887 h 2236619"/>
                  <a:gd name="connsiteX204" fmla="*/ 176135 w 2334182"/>
                  <a:gd name="connsiteY204" fmla="*/ 1626857 h 2236619"/>
                  <a:gd name="connsiteX205" fmla="*/ 184862 w 2334182"/>
                  <a:gd name="connsiteY205" fmla="*/ 1608826 h 2236619"/>
                  <a:gd name="connsiteX206" fmla="*/ 194383 w 2334182"/>
                  <a:gd name="connsiteY206" fmla="*/ 1590796 h 2236619"/>
                  <a:gd name="connsiteX207" fmla="*/ 203111 w 2334182"/>
                  <a:gd name="connsiteY207" fmla="*/ 1571944 h 2236619"/>
                  <a:gd name="connsiteX208" fmla="*/ 211838 w 2334182"/>
                  <a:gd name="connsiteY208" fmla="*/ 1553914 h 2236619"/>
                  <a:gd name="connsiteX209" fmla="*/ 216598 w 2334182"/>
                  <a:gd name="connsiteY209" fmla="*/ 1534245 h 2236619"/>
                  <a:gd name="connsiteX210" fmla="*/ 200730 w 2334182"/>
                  <a:gd name="connsiteY210" fmla="*/ 1519492 h 2236619"/>
                  <a:gd name="connsiteX211" fmla="*/ 178514 w 2334182"/>
                  <a:gd name="connsiteY211" fmla="*/ 1508018 h 2236619"/>
                  <a:gd name="connsiteX212" fmla="*/ 153919 w 2334182"/>
                  <a:gd name="connsiteY212" fmla="*/ 1497364 h 2236619"/>
                  <a:gd name="connsiteX213" fmla="*/ 128531 w 2334182"/>
                  <a:gd name="connsiteY213" fmla="*/ 1488349 h 2236619"/>
                  <a:gd name="connsiteX214" fmla="*/ 102348 w 2334182"/>
                  <a:gd name="connsiteY214" fmla="*/ 1479333 h 2236619"/>
                  <a:gd name="connsiteX215" fmla="*/ 76166 w 2334182"/>
                  <a:gd name="connsiteY215" fmla="*/ 1470318 h 2236619"/>
                  <a:gd name="connsiteX216" fmla="*/ 51571 w 2334182"/>
                  <a:gd name="connsiteY216" fmla="*/ 1459663 h 2236619"/>
                  <a:gd name="connsiteX217" fmla="*/ 31736 w 2334182"/>
                  <a:gd name="connsiteY217" fmla="*/ 1448189 h 2236619"/>
                  <a:gd name="connsiteX218" fmla="*/ 14281 w 2334182"/>
                  <a:gd name="connsiteY218" fmla="*/ 1431798 h 2236619"/>
                  <a:gd name="connsiteX219" fmla="*/ 3967 w 2334182"/>
                  <a:gd name="connsiteY219" fmla="*/ 1412128 h 2236619"/>
                  <a:gd name="connsiteX220" fmla="*/ 0 w 2334182"/>
                  <a:gd name="connsiteY220" fmla="*/ 1391638 h 2236619"/>
                  <a:gd name="connsiteX221" fmla="*/ 3174 w 2334182"/>
                  <a:gd name="connsiteY221" fmla="*/ 1371969 h 2236619"/>
                  <a:gd name="connsiteX222" fmla="*/ 10314 w 2334182"/>
                  <a:gd name="connsiteY222" fmla="*/ 1353938 h 2236619"/>
                  <a:gd name="connsiteX223" fmla="*/ 21422 w 2334182"/>
                  <a:gd name="connsiteY223" fmla="*/ 1339185 h 2236619"/>
                  <a:gd name="connsiteX224" fmla="*/ 34909 w 2334182"/>
                  <a:gd name="connsiteY224" fmla="*/ 1324433 h 2236619"/>
                  <a:gd name="connsiteX225" fmla="*/ 47604 w 2334182"/>
                  <a:gd name="connsiteY225" fmla="*/ 1312140 h 2236619"/>
                  <a:gd name="connsiteX226" fmla="*/ 57919 w 2334182"/>
                  <a:gd name="connsiteY226" fmla="*/ 1302305 h 2236619"/>
                  <a:gd name="connsiteX227" fmla="*/ 88068 w 2334182"/>
                  <a:gd name="connsiteY227" fmla="*/ 1266244 h 2236619"/>
                  <a:gd name="connsiteX228" fmla="*/ 119803 w 2334182"/>
                  <a:gd name="connsiteY228" fmla="*/ 1233461 h 2236619"/>
                  <a:gd name="connsiteX229" fmla="*/ 151540 w 2334182"/>
                  <a:gd name="connsiteY229" fmla="*/ 1200677 h 2236619"/>
                  <a:gd name="connsiteX230" fmla="*/ 181689 w 2334182"/>
                  <a:gd name="connsiteY230" fmla="*/ 1164615 h 2236619"/>
                  <a:gd name="connsiteX231" fmla="*/ 210251 w 2334182"/>
                  <a:gd name="connsiteY231" fmla="*/ 1129374 h 2236619"/>
                  <a:gd name="connsiteX232" fmla="*/ 236433 w 2334182"/>
                  <a:gd name="connsiteY232" fmla="*/ 1089215 h 2236619"/>
                  <a:gd name="connsiteX233" fmla="*/ 257855 w 2334182"/>
                  <a:gd name="connsiteY233" fmla="*/ 1045778 h 2236619"/>
                  <a:gd name="connsiteX234" fmla="*/ 269756 w 2334182"/>
                  <a:gd name="connsiteY234" fmla="*/ 1009716 h 2236619"/>
                  <a:gd name="connsiteX235" fmla="*/ 273723 w 2334182"/>
                  <a:gd name="connsiteY235" fmla="*/ 974475 h 2236619"/>
                  <a:gd name="connsiteX236" fmla="*/ 273723 w 2334182"/>
                  <a:gd name="connsiteY236" fmla="*/ 936775 h 2236619"/>
                  <a:gd name="connsiteX237" fmla="*/ 272930 w 2334182"/>
                  <a:gd name="connsiteY237" fmla="*/ 896615 h 2236619"/>
                  <a:gd name="connsiteX238" fmla="*/ 271342 w 2334182"/>
                  <a:gd name="connsiteY238" fmla="*/ 856456 h 2236619"/>
                  <a:gd name="connsiteX239" fmla="*/ 272930 w 2334182"/>
                  <a:gd name="connsiteY239" fmla="*/ 813019 h 2236619"/>
                  <a:gd name="connsiteX240" fmla="*/ 276896 w 2334182"/>
                  <a:gd name="connsiteY240" fmla="*/ 767123 h 2236619"/>
                  <a:gd name="connsiteX241" fmla="*/ 321327 w 2334182"/>
                  <a:gd name="connsiteY241" fmla="*/ 577800 h 2236619"/>
                  <a:gd name="connsiteX242" fmla="*/ 349096 w 2334182"/>
                  <a:gd name="connsiteY242" fmla="*/ 508956 h 2236619"/>
                  <a:gd name="connsiteX243" fmla="*/ 382419 w 2334182"/>
                  <a:gd name="connsiteY243" fmla="*/ 445030 h 2236619"/>
                  <a:gd name="connsiteX244" fmla="*/ 421295 w 2334182"/>
                  <a:gd name="connsiteY244" fmla="*/ 385200 h 2236619"/>
                  <a:gd name="connsiteX245" fmla="*/ 465726 w 2334182"/>
                  <a:gd name="connsiteY245" fmla="*/ 328650 h 2236619"/>
                  <a:gd name="connsiteX246" fmla="*/ 514917 w 2334182"/>
                  <a:gd name="connsiteY246" fmla="*/ 277017 h 2236619"/>
                  <a:gd name="connsiteX247" fmla="*/ 568074 w 2334182"/>
                  <a:gd name="connsiteY247" fmla="*/ 229481 h 2236619"/>
                  <a:gd name="connsiteX248" fmla="*/ 625993 w 2334182"/>
                  <a:gd name="connsiteY248" fmla="*/ 186044 h 2236619"/>
                  <a:gd name="connsiteX249" fmla="*/ 686291 w 2334182"/>
                  <a:gd name="connsiteY249" fmla="*/ 147523 h 2236619"/>
                  <a:gd name="connsiteX250" fmla="*/ 751351 w 2334182"/>
                  <a:gd name="connsiteY250" fmla="*/ 113101 h 2236619"/>
                  <a:gd name="connsiteX251" fmla="*/ 817996 w 2334182"/>
                  <a:gd name="connsiteY251" fmla="*/ 84416 h 2236619"/>
                  <a:gd name="connsiteX252" fmla="*/ 885434 w 2334182"/>
                  <a:gd name="connsiteY252" fmla="*/ 59010 h 2236619"/>
                  <a:gd name="connsiteX253" fmla="*/ 1112347 w 2334182"/>
                  <a:gd name="connsiteY253" fmla="*/ 7377 h 22366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</a:cxnLst>
                <a:rect l="l" t="t" r="r" b="b"/>
                <a:pathLst>
                  <a:path w="2334182" h="2236619">
                    <a:moveTo>
                      <a:pt x="1083647" y="171768"/>
                    </a:moveTo>
                    <a:lnTo>
                      <a:pt x="950300" y="202779"/>
                    </a:lnTo>
                    <a:lnTo>
                      <a:pt x="907661" y="218284"/>
                    </a:lnTo>
                    <a:lnTo>
                      <a:pt x="862695" y="235340"/>
                    </a:lnTo>
                    <a:lnTo>
                      <a:pt x="819281" y="254722"/>
                    </a:lnTo>
                    <a:lnTo>
                      <a:pt x="775091" y="277980"/>
                    </a:lnTo>
                    <a:lnTo>
                      <a:pt x="733227" y="302787"/>
                    </a:lnTo>
                    <a:lnTo>
                      <a:pt x="692138" y="329922"/>
                    </a:lnTo>
                    <a:lnTo>
                      <a:pt x="654149" y="360932"/>
                    </a:lnTo>
                    <a:lnTo>
                      <a:pt x="618487" y="394269"/>
                    </a:lnTo>
                    <a:lnTo>
                      <a:pt x="586702" y="431482"/>
                    </a:lnTo>
                    <a:lnTo>
                      <a:pt x="558017" y="469469"/>
                    </a:lnTo>
                    <a:lnTo>
                      <a:pt x="535534" y="511334"/>
                    </a:lnTo>
                    <a:lnTo>
                      <a:pt x="516928" y="557074"/>
                    </a:lnTo>
                    <a:lnTo>
                      <a:pt x="506075" y="604366"/>
                    </a:lnTo>
                    <a:lnTo>
                      <a:pt x="500647" y="657083"/>
                    </a:lnTo>
                    <a:lnTo>
                      <a:pt x="502973" y="693521"/>
                    </a:lnTo>
                    <a:lnTo>
                      <a:pt x="513051" y="727633"/>
                    </a:lnTo>
                    <a:lnTo>
                      <a:pt x="527007" y="758644"/>
                    </a:lnTo>
                    <a:lnTo>
                      <a:pt x="547163" y="786552"/>
                    </a:lnTo>
                    <a:lnTo>
                      <a:pt x="568095" y="812912"/>
                    </a:lnTo>
                    <a:lnTo>
                      <a:pt x="592129" y="836170"/>
                    </a:lnTo>
                    <a:lnTo>
                      <a:pt x="616162" y="854001"/>
                    </a:lnTo>
                    <a:lnTo>
                      <a:pt x="640970" y="871056"/>
                    </a:lnTo>
                    <a:lnTo>
                      <a:pt x="673532" y="883460"/>
                    </a:lnTo>
                    <a:lnTo>
                      <a:pt x="709194" y="891988"/>
                    </a:lnTo>
                    <a:lnTo>
                      <a:pt x="748732" y="898190"/>
                    </a:lnTo>
                    <a:lnTo>
                      <a:pt x="790596" y="902067"/>
                    </a:lnTo>
                    <a:lnTo>
                      <a:pt x="834786" y="905168"/>
                    </a:lnTo>
                    <a:lnTo>
                      <a:pt x="878201" y="905943"/>
                    </a:lnTo>
                    <a:lnTo>
                      <a:pt x="923167" y="905943"/>
                    </a:lnTo>
                    <a:lnTo>
                      <a:pt x="968132" y="907493"/>
                    </a:lnTo>
                    <a:lnTo>
                      <a:pt x="1010772" y="910595"/>
                    </a:lnTo>
                    <a:lnTo>
                      <a:pt x="1050310" y="913696"/>
                    </a:lnTo>
                    <a:lnTo>
                      <a:pt x="1086747" y="919122"/>
                    </a:lnTo>
                    <a:lnTo>
                      <a:pt x="1120859" y="927650"/>
                    </a:lnTo>
                    <a:lnTo>
                      <a:pt x="1148768" y="938505"/>
                    </a:lnTo>
                    <a:lnTo>
                      <a:pt x="1169700" y="954009"/>
                    </a:lnTo>
                    <a:lnTo>
                      <a:pt x="1186756" y="971065"/>
                    </a:lnTo>
                    <a:lnTo>
                      <a:pt x="1202261" y="991222"/>
                    </a:lnTo>
                    <a:lnTo>
                      <a:pt x="1213891" y="1010604"/>
                    </a:lnTo>
                    <a:lnTo>
                      <a:pt x="1224744" y="1033086"/>
                    </a:lnTo>
                    <a:lnTo>
                      <a:pt x="1233272" y="1054018"/>
                    </a:lnTo>
                    <a:lnTo>
                      <a:pt x="1241801" y="1076501"/>
                    </a:lnTo>
                    <a:lnTo>
                      <a:pt x="1250328" y="1099759"/>
                    </a:lnTo>
                    <a:lnTo>
                      <a:pt x="1260407" y="1120691"/>
                    </a:lnTo>
                    <a:lnTo>
                      <a:pt x="1269710" y="1141624"/>
                    </a:lnTo>
                    <a:lnTo>
                      <a:pt x="1281339" y="1161780"/>
                    </a:lnTo>
                    <a:lnTo>
                      <a:pt x="1293743" y="1179611"/>
                    </a:lnTo>
                    <a:lnTo>
                      <a:pt x="1309248" y="1196668"/>
                    </a:lnTo>
                    <a:lnTo>
                      <a:pt x="1327855" y="1210622"/>
                    </a:lnTo>
                    <a:lnTo>
                      <a:pt x="1350338" y="1222251"/>
                    </a:lnTo>
                    <a:lnTo>
                      <a:pt x="1377471" y="1231555"/>
                    </a:lnTo>
                    <a:lnTo>
                      <a:pt x="1406932" y="1237756"/>
                    </a:lnTo>
                    <a:lnTo>
                      <a:pt x="1441818" y="1240082"/>
                    </a:lnTo>
                    <a:lnTo>
                      <a:pt x="1484458" y="1239307"/>
                    </a:lnTo>
                    <a:lnTo>
                      <a:pt x="1502289" y="1267216"/>
                    </a:lnTo>
                    <a:lnTo>
                      <a:pt x="1523996" y="1296677"/>
                    </a:lnTo>
                    <a:lnTo>
                      <a:pt x="1548805" y="1327687"/>
                    </a:lnTo>
                    <a:lnTo>
                      <a:pt x="1577490" y="1357146"/>
                    </a:lnTo>
                    <a:lnTo>
                      <a:pt x="1606949" y="1385831"/>
                    </a:lnTo>
                    <a:lnTo>
                      <a:pt x="1636410" y="1406764"/>
                    </a:lnTo>
                    <a:lnTo>
                      <a:pt x="1665870" y="1422268"/>
                    </a:lnTo>
                    <a:lnTo>
                      <a:pt x="1691453" y="1429246"/>
                    </a:lnTo>
                    <a:lnTo>
                      <a:pt x="1720914" y="1430797"/>
                    </a:lnTo>
                    <a:lnTo>
                      <a:pt x="1753474" y="1429246"/>
                    </a:lnTo>
                    <a:lnTo>
                      <a:pt x="1787587" y="1426145"/>
                    </a:lnTo>
                    <a:lnTo>
                      <a:pt x="1822473" y="1419168"/>
                    </a:lnTo>
                    <a:lnTo>
                      <a:pt x="1856584" y="1410640"/>
                    </a:lnTo>
                    <a:lnTo>
                      <a:pt x="1889921" y="1401336"/>
                    </a:lnTo>
                    <a:lnTo>
                      <a:pt x="1920156" y="1389708"/>
                    </a:lnTo>
                    <a:lnTo>
                      <a:pt x="1948066" y="1378853"/>
                    </a:lnTo>
                    <a:lnTo>
                      <a:pt x="1968998" y="1367225"/>
                    </a:lnTo>
                    <a:lnTo>
                      <a:pt x="1986054" y="1357146"/>
                    </a:lnTo>
                    <a:lnTo>
                      <a:pt x="2011638" y="1337766"/>
                    </a:lnTo>
                    <a:lnTo>
                      <a:pt x="2036446" y="1315283"/>
                    </a:lnTo>
                    <a:lnTo>
                      <a:pt x="2060480" y="1291250"/>
                    </a:lnTo>
                    <a:lnTo>
                      <a:pt x="2084513" y="1265666"/>
                    </a:lnTo>
                    <a:lnTo>
                      <a:pt x="2106995" y="1236205"/>
                    </a:lnTo>
                    <a:lnTo>
                      <a:pt x="2127153" y="1205195"/>
                    </a:lnTo>
                    <a:lnTo>
                      <a:pt x="2144983" y="1171083"/>
                    </a:lnTo>
                    <a:lnTo>
                      <a:pt x="2160488" y="1133095"/>
                    </a:lnTo>
                    <a:lnTo>
                      <a:pt x="2172117" y="1093557"/>
                    </a:lnTo>
                    <a:lnTo>
                      <a:pt x="2180645" y="1048591"/>
                    </a:lnTo>
                    <a:lnTo>
                      <a:pt x="2183747" y="1002076"/>
                    </a:lnTo>
                    <a:lnTo>
                      <a:pt x="2182196" y="950133"/>
                    </a:lnTo>
                    <a:lnTo>
                      <a:pt x="2175218" y="895090"/>
                    </a:lnTo>
                    <a:lnTo>
                      <a:pt x="2158162" y="812912"/>
                    </a:lnTo>
                    <a:lnTo>
                      <a:pt x="2137231" y="736936"/>
                    </a:lnTo>
                    <a:lnTo>
                      <a:pt x="2110096" y="664061"/>
                    </a:lnTo>
                    <a:lnTo>
                      <a:pt x="2077535" y="595837"/>
                    </a:lnTo>
                    <a:lnTo>
                      <a:pt x="2041098" y="533041"/>
                    </a:lnTo>
                    <a:lnTo>
                      <a:pt x="1997683" y="473346"/>
                    </a:lnTo>
                    <a:lnTo>
                      <a:pt x="1951167" y="419853"/>
                    </a:lnTo>
                    <a:lnTo>
                      <a:pt x="1896899" y="371786"/>
                    </a:lnTo>
                    <a:lnTo>
                      <a:pt x="1841079" y="326821"/>
                    </a:lnTo>
                    <a:lnTo>
                      <a:pt x="1777508" y="288833"/>
                    </a:lnTo>
                    <a:lnTo>
                      <a:pt x="1710061" y="254722"/>
                    </a:lnTo>
                    <a:lnTo>
                      <a:pt x="1637960" y="225261"/>
                    </a:lnTo>
                    <a:lnTo>
                      <a:pt x="1560433" y="202779"/>
                    </a:lnTo>
                    <a:lnTo>
                      <a:pt x="1477481" y="184948"/>
                    </a:lnTo>
                    <a:lnTo>
                      <a:pt x="1391427" y="171768"/>
                    </a:lnTo>
                    <a:lnTo>
                      <a:pt x="1298395" y="164791"/>
                    </a:lnTo>
                    <a:lnTo>
                      <a:pt x="1200712" y="163240"/>
                    </a:lnTo>
                    <a:lnTo>
                      <a:pt x="1083647" y="171768"/>
                    </a:lnTo>
                    <a:close/>
                    <a:moveTo>
                      <a:pt x="1112347" y="7377"/>
                    </a:moveTo>
                    <a:lnTo>
                      <a:pt x="1202794" y="0"/>
                    </a:lnTo>
                    <a:lnTo>
                      <a:pt x="1304349" y="820"/>
                    </a:lnTo>
                    <a:lnTo>
                      <a:pt x="1399557" y="8195"/>
                    </a:lnTo>
                    <a:lnTo>
                      <a:pt x="1490005" y="20490"/>
                    </a:lnTo>
                    <a:lnTo>
                      <a:pt x="1576486" y="38520"/>
                    </a:lnTo>
                    <a:lnTo>
                      <a:pt x="1658999" y="60649"/>
                    </a:lnTo>
                    <a:lnTo>
                      <a:pt x="1735165" y="89334"/>
                    </a:lnTo>
                    <a:lnTo>
                      <a:pt x="1808952" y="120478"/>
                    </a:lnTo>
                    <a:lnTo>
                      <a:pt x="1876391" y="157358"/>
                    </a:lnTo>
                    <a:lnTo>
                      <a:pt x="1939862" y="199157"/>
                    </a:lnTo>
                    <a:lnTo>
                      <a:pt x="2000955" y="245873"/>
                    </a:lnTo>
                    <a:lnTo>
                      <a:pt x="2055699" y="295866"/>
                    </a:lnTo>
                    <a:lnTo>
                      <a:pt x="2105683" y="351598"/>
                    </a:lnTo>
                    <a:lnTo>
                      <a:pt x="2152493" y="409787"/>
                    </a:lnTo>
                    <a:lnTo>
                      <a:pt x="2193750" y="472075"/>
                    </a:lnTo>
                    <a:lnTo>
                      <a:pt x="2231834" y="537641"/>
                    </a:lnTo>
                    <a:lnTo>
                      <a:pt x="2257223" y="592553"/>
                    </a:lnTo>
                    <a:lnTo>
                      <a:pt x="2279437" y="654021"/>
                    </a:lnTo>
                    <a:lnTo>
                      <a:pt x="2299273" y="721226"/>
                    </a:lnTo>
                    <a:lnTo>
                      <a:pt x="2315141" y="794168"/>
                    </a:lnTo>
                    <a:lnTo>
                      <a:pt x="2327042" y="868749"/>
                    </a:lnTo>
                    <a:lnTo>
                      <a:pt x="2332595" y="945790"/>
                    </a:lnTo>
                    <a:lnTo>
                      <a:pt x="2334182" y="1024469"/>
                    </a:lnTo>
                    <a:lnTo>
                      <a:pt x="2329422" y="1102329"/>
                    </a:lnTo>
                    <a:lnTo>
                      <a:pt x="2319901" y="1178549"/>
                    </a:lnTo>
                    <a:lnTo>
                      <a:pt x="2302446" y="1253131"/>
                    </a:lnTo>
                    <a:lnTo>
                      <a:pt x="2279438" y="1317056"/>
                    </a:lnTo>
                    <a:lnTo>
                      <a:pt x="2251669" y="1376887"/>
                    </a:lnTo>
                    <a:lnTo>
                      <a:pt x="2218347" y="1431798"/>
                    </a:lnTo>
                    <a:lnTo>
                      <a:pt x="2184230" y="1485070"/>
                    </a:lnTo>
                    <a:lnTo>
                      <a:pt x="2146146" y="1537523"/>
                    </a:lnTo>
                    <a:lnTo>
                      <a:pt x="2108857" y="1586698"/>
                    </a:lnTo>
                    <a:lnTo>
                      <a:pt x="2071567" y="1637511"/>
                    </a:lnTo>
                    <a:lnTo>
                      <a:pt x="2035070" y="1688324"/>
                    </a:lnTo>
                    <a:lnTo>
                      <a:pt x="2010476" y="1729303"/>
                    </a:lnTo>
                    <a:lnTo>
                      <a:pt x="1990641" y="1776019"/>
                    </a:lnTo>
                    <a:lnTo>
                      <a:pt x="1974772" y="1825194"/>
                    </a:lnTo>
                    <a:lnTo>
                      <a:pt x="1962078" y="1878466"/>
                    </a:lnTo>
                    <a:lnTo>
                      <a:pt x="1960491" y="1903872"/>
                    </a:lnTo>
                    <a:lnTo>
                      <a:pt x="1962078" y="1934197"/>
                    </a:lnTo>
                    <a:lnTo>
                      <a:pt x="1966044" y="1971077"/>
                    </a:lnTo>
                    <a:lnTo>
                      <a:pt x="1971598" y="2009597"/>
                    </a:lnTo>
                    <a:lnTo>
                      <a:pt x="1980326" y="2051395"/>
                    </a:lnTo>
                    <a:lnTo>
                      <a:pt x="1990640" y="2093195"/>
                    </a:lnTo>
                    <a:lnTo>
                      <a:pt x="1991123" y="2095075"/>
                    </a:lnTo>
                    <a:lnTo>
                      <a:pt x="951135" y="2223889"/>
                    </a:lnTo>
                    <a:lnTo>
                      <a:pt x="947319" y="2215311"/>
                    </a:lnTo>
                    <a:lnTo>
                      <a:pt x="933038" y="2191544"/>
                    </a:lnTo>
                    <a:lnTo>
                      <a:pt x="917170" y="2176791"/>
                    </a:lnTo>
                    <a:lnTo>
                      <a:pt x="899716" y="2169415"/>
                    </a:lnTo>
                    <a:lnTo>
                      <a:pt x="879881" y="2166136"/>
                    </a:lnTo>
                    <a:lnTo>
                      <a:pt x="856872" y="2167777"/>
                    </a:lnTo>
                    <a:lnTo>
                      <a:pt x="833864" y="2171054"/>
                    </a:lnTo>
                    <a:lnTo>
                      <a:pt x="812442" y="2176791"/>
                    </a:lnTo>
                    <a:lnTo>
                      <a:pt x="791813" y="2182528"/>
                    </a:lnTo>
                    <a:lnTo>
                      <a:pt x="772771" y="2188264"/>
                    </a:lnTo>
                    <a:lnTo>
                      <a:pt x="758490" y="2193182"/>
                    </a:lnTo>
                    <a:lnTo>
                      <a:pt x="724374" y="2204657"/>
                    </a:lnTo>
                    <a:lnTo>
                      <a:pt x="685497" y="2215311"/>
                    </a:lnTo>
                    <a:lnTo>
                      <a:pt x="641861" y="2224326"/>
                    </a:lnTo>
                    <a:lnTo>
                      <a:pt x="595844" y="2230063"/>
                    </a:lnTo>
                    <a:lnTo>
                      <a:pt x="549827" y="2234981"/>
                    </a:lnTo>
                    <a:lnTo>
                      <a:pt x="503016" y="2236619"/>
                    </a:lnTo>
                    <a:lnTo>
                      <a:pt x="458585" y="2233342"/>
                    </a:lnTo>
                    <a:lnTo>
                      <a:pt x="416535" y="2225965"/>
                    </a:lnTo>
                    <a:lnTo>
                      <a:pt x="393527" y="2220229"/>
                    </a:lnTo>
                    <a:lnTo>
                      <a:pt x="370518" y="2209574"/>
                    </a:lnTo>
                    <a:lnTo>
                      <a:pt x="347509" y="2197280"/>
                    </a:lnTo>
                    <a:lnTo>
                      <a:pt x="327675" y="2182528"/>
                    </a:lnTo>
                    <a:lnTo>
                      <a:pt x="307047" y="2164497"/>
                    </a:lnTo>
                    <a:lnTo>
                      <a:pt x="291178" y="2145647"/>
                    </a:lnTo>
                    <a:lnTo>
                      <a:pt x="280070" y="2121880"/>
                    </a:lnTo>
                    <a:lnTo>
                      <a:pt x="271342" y="2094833"/>
                    </a:lnTo>
                    <a:lnTo>
                      <a:pt x="268169" y="2065329"/>
                    </a:lnTo>
                    <a:lnTo>
                      <a:pt x="271342" y="2032546"/>
                    </a:lnTo>
                    <a:lnTo>
                      <a:pt x="275310" y="2009597"/>
                    </a:lnTo>
                    <a:lnTo>
                      <a:pt x="280864" y="1984191"/>
                    </a:lnTo>
                    <a:lnTo>
                      <a:pt x="287211" y="1957964"/>
                    </a:lnTo>
                    <a:lnTo>
                      <a:pt x="289591" y="1932558"/>
                    </a:lnTo>
                    <a:lnTo>
                      <a:pt x="289591" y="1905512"/>
                    </a:lnTo>
                    <a:lnTo>
                      <a:pt x="282450" y="1881745"/>
                    </a:lnTo>
                    <a:lnTo>
                      <a:pt x="275310" y="1868630"/>
                    </a:lnTo>
                    <a:lnTo>
                      <a:pt x="262615" y="1856338"/>
                    </a:lnTo>
                    <a:lnTo>
                      <a:pt x="249128" y="1847322"/>
                    </a:lnTo>
                    <a:lnTo>
                      <a:pt x="234847" y="1839945"/>
                    </a:lnTo>
                    <a:lnTo>
                      <a:pt x="220565" y="1829291"/>
                    </a:lnTo>
                    <a:lnTo>
                      <a:pt x="209457" y="1817817"/>
                    </a:lnTo>
                    <a:lnTo>
                      <a:pt x="200730" y="1803065"/>
                    </a:lnTo>
                    <a:lnTo>
                      <a:pt x="197557" y="1786674"/>
                    </a:lnTo>
                    <a:lnTo>
                      <a:pt x="199143" y="1770281"/>
                    </a:lnTo>
                    <a:lnTo>
                      <a:pt x="204697" y="1754709"/>
                    </a:lnTo>
                    <a:lnTo>
                      <a:pt x="211838" y="1741596"/>
                    </a:lnTo>
                    <a:lnTo>
                      <a:pt x="216598" y="1728483"/>
                    </a:lnTo>
                    <a:lnTo>
                      <a:pt x="193590" y="1712092"/>
                    </a:lnTo>
                    <a:lnTo>
                      <a:pt x="177722" y="1695701"/>
                    </a:lnTo>
                    <a:lnTo>
                      <a:pt x="168994" y="1679309"/>
                    </a:lnTo>
                    <a:lnTo>
                      <a:pt x="167408" y="1661278"/>
                    </a:lnTo>
                    <a:lnTo>
                      <a:pt x="169787" y="1644887"/>
                    </a:lnTo>
                    <a:lnTo>
                      <a:pt x="176135" y="1626857"/>
                    </a:lnTo>
                    <a:lnTo>
                      <a:pt x="184862" y="1608826"/>
                    </a:lnTo>
                    <a:lnTo>
                      <a:pt x="194383" y="1590796"/>
                    </a:lnTo>
                    <a:lnTo>
                      <a:pt x="203111" y="1571944"/>
                    </a:lnTo>
                    <a:lnTo>
                      <a:pt x="211838" y="1553914"/>
                    </a:lnTo>
                    <a:lnTo>
                      <a:pt x="216598" y="1534245"/>
                    </a:lnTo>
                    <a:lnTo>
                      <a:pt x="200730" y="1519492"/>
                    </a:lnTo>
                    <a:lnTo>
                      <a:pt x="178514" y="1508018"/>
                    </a:lnTo>
                    <a:lnTo>
                      <a:pt x="153919" y="1497364"/>
                    </a:lnTo>
                    <a:lnTo>
                      <a:pt x="128531" y="1488349"/>
                    </a:lnTo>
                    <a:lnTo>
                      <a:pt x="102348" y="1479333"/>
                    </a:lnTo>
                    <a:lnTo>
                      <a:pt x="76166" y="1470318"/>
                    </a:lnTo>
                    <a:lnTo>
                      <a:pt x="51571" y="1459663"/>
                    </a:lnTo>
                    <a:lnTo>
                      <a:pt x="31736" y="1448189"/>
                    </a:lnTo>
                    <a:lnTo>
                      <a:pt x="14281" y="1431798"/>
                    </a:lnTo>
                    <a:lnTo>
                      <a:pt x="3967" y="1412128"/>
                    </a:lnTo>
                    <a:lnTo>
                      <a:pt x="0" y="1391638"/>
                    </a:lnTo>
                    <a:lnTo>
                      <a:pt x="3174" y="1371969"/>
                    </a:lnTo>
                    <a:lnTo>
                      <a:pt x="10314" y="1353938"/>
                    </a:lnTo>
                    <a:lnTo>
                      <a:pt x="21422" y="1339185"/>
                    </a:lnTo>
                    <a:lnTo>
                      <a:pt x="34909" y="1324433"/>
                    </a:lnTo>
                    <a:lnTo>
                      <a:pt x="47604" y="1312140"/>
                    </a:lnTo>
                    <a:lnTo>
                      <a:pt x="57919" y="1302305"/>
                    </a:lnTo>
                    <a:lnTo>
                      <a:pt x="88068" y="1266244"/>
                    </a:lnTo>
                    <a:lnTo>
                      <a:pt x="119803" y="1233461"/>
                    </a:lnTo>
                    <a:lnTo>
                      <a:pt x="151540" y="1200677"/>
                    </a:lnTo>
                    <a:lnTo>
                      <a:pt x="181689" y="1164615"/>
                    </a:lnTo>
                    <a:lnTo>
                      <a:pt x="210251" y="1129374"/>
                    </a:lnTo>
                    <a:lnTo>
                      <a:pt x="236433" y="1089215"/>
                    </a:lnTo>
                    <a:lnTo>
                      <a:pt x="257855" y="1045778"/>
                    </a:lnTo>
                    <a:lnTo>
                      <a:pt x="269756" y="1009716"/>
                    </a:lnTo>
                    <a:lnTo>
                      <a:pt x="273723" y="974475"/>
                    </a:lnTo>
                    <a:lnTo>
                      <a:pt x="273723" y="936775"/>
                    </a:lnTo>
                    <a:cubicBezTo>
                      <a:pt x="273459" y="923388"/>
                      <a:pt x="273194" y="910002"/>
                      <a:pt x="272930" y="896615"/>
                    </a:cubicBezTo>
                    <a:cubicBezTo>
                      <a:pt x="272401" y="883229"/>
                      <a:pt x="271871" y="869842"/>
                      <a:pt x="271342" y="856456"/>
                    </a:cubicBezTo>
                    <a:cubicBezTo>
                      <a:pt x="271871" y="841977"/>
                      <a:pt x="272401" y="827498"/>
                      <a:pt x="272930" y="813019"/>
                    </a:cubicBezTo>
                    <a:lnTo>
                      <a:pt x="276896" y="767123"/>
                    </a:lnTo>
                    <a:lnTo>
                      <a:pt x="321327" y="577800"/>
                    </a:lnTo>
                    <a:lnTo>
                      <a:pt x="349096" y="508956"/>
                    </a:lnTo>
                    <a:lnTo>
                      <a:pt x="382419" y="445030"/>
                    </a:lnTo>
                    <a:lnTo>
                      <a:pt x="421295" y="385200"/>
                    </a:lnTo>
                    <a:lnTo>
                      <a:pt x="465726" y="328650"/>
                    </a:lnTo>
                    <a:lnTo>
                      <a:pt x="514917" y="277017"/>
                    </a:lnTo>
                    <a:lnTo>
                      <a:pt x="568074" y="229481"/>
                    </a:lnTo>
                    <a:lnTo>
                      <a:pt x="625993" y="186044"/>
                    </a:lnTo>
                    <a:lnTo>
                      <a:pt x="686291" y="147523"/>
                    </a:lnTo>
                    <a:lnTo>
                      <a:pt x="751351" y="113101"/>
                    </a:lnTo>
                    <a:lnTo>
                      <a:pt x="817996" y="84416"/>
                    </a:lnTo>
                    <a:lnTo>
                      <a:pt x="885434" y="59010"/>
                    </a:lnTo>
                    <a:lnTo>
                      <a:pt x="1112347" y="7377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2701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</a:endParaRPr>
              </a:p>
            </p:txBody>
          </p:sp>
          <p:sp>
            <p:nvSpPr>
              <p:cNvPr id="33" name="Block Arc 30">
                <a:extLst>
                  <a:ext uri="{FF2B5EF4-FFF2-40B4-BE49-F238E27FC236}">
                    <a16:creationId xmlns:a16="http://schemas.microsoft.com/office/drawing/2014/main" id="{8EDBFF67-3BD0-7D7E-62D3-002B57CD292C}"/>
                  </a:ext>
                </a:extLst>
              </p:cNvPr>
              <p:cNvSpPr/>
              <p:nvPr/>
            </p:nvSpPr>
            <p:spPr>
              <a:xfrm rot="324606">
                <a:off x="2229496" y="1098163"/>
                <a:ext cx="1202635" cy="1202635"/>
              </a:xfrm>
              <a:prstGeom prst="blockArc">
                <a:avLst>
                  <a:gd name="adj1" fmla="val 10088498"/>
                  <a:gd name="adj2" fmla="val 9280578"/>
                  <a:gd name="adj3" fmla="val 9563"/>
                </a:avLst>
              </a:prstGeom>
              <a:solidFill>
                <a:srgbClr val="444342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Arial"/>
                  <a:cs typeface="+mn-cs"/>
                </a:endParaRPr>
              </a:p>
            </p:txBody>
          </p:sp>
        </p:grpSp>
        <p:sp>
          <p:nvSpPr>
            <p:cNvPr id="31" name="Graphic 69">
              <a:extLst>
                <a:ext uri="{FF2B5EF4-FFF2-40B4-BE49-F238E27FC236}">
                  <a16:creationId xmlns:a16="http://schemas.microsoft.com/office/drawing/2014/main" id="{05730F9D-E58A-5608-0C71-BF8158FC5D5D}"/>
                </a:ext>
              </a:extLst>
            </p:cNvPr>
            <p:cNvSpPr/>
            <p:nvPr/>
          </p:nvSpPr>
          <p:spPr>
            <a:xfrm flipH="1">
              <a:off x="1674014" y="3603912"/>
              <a:ext cx="985833" cy="2774817"/>
            </a:xfrm>
            <a:custGeom>
              <a:avLst/>
              <a:gdLst>
                <a:gd name="connsiteX0" fmla="*/ 7144 w 361950"/>
                <a:gd name="connsiteY0" fmla="*/ 7144 h 1171575"/>
                <a:gd name="connsiteX1" fmla="*/ 29051 w 361950"/>
                <a:gd name="connsiteY1" fmla="*/ 51911 h 1171575"/>
                <a:gd name="connsiteX2" fmla="*/ 106204 w 361950"/>
                <a:gd name="connsiteY2" fmla="*/ 178594 h 1171575"/>
                <a:gd name="connsiteX3" fmla="*/ 108109 w 361950"/>
                <a:gd name="connsiteY3" fmla="*/ 229076 h 1171575"/>
                <a:gd name="connsiteX4" fmla="*/ 75724 w 361950"/>
                <a:gd name="connsiteY4" fmla="*/ 257651 h 1171575"/>
                <a:gd name="connsiteX5" fmla="*/ 60484 w 361950"/>
                <a:gd name="connsiteY5" fmla="*/ 404336 h 1171575"/>
                <a:gd name="connsiteX6" fmla="*/ 64294 w 361950"/>
                <a:gd name="connsiteY6" fmla="*/ 463391 h 1171575"/>
                <a:gd name="connsiteX7" fmla="*/ 76676 w 361950"/>
                <a:gd name="connsiteY7" fmla="*/ 611029 h 1171575"/>
                <a:gd name="connsiteX8" fmla="*/ 73819 w 361950"/>
                <a:gd name="connsiteY8" fmla="*/ 664369 h 1171575"/>
                <a:gd name="connsiteX9" fmla="*/ 72866 w 361950"/>
                <a:gd name="connsiteY9" fmla="*/ 813911 h 1171575"/>
                <a:gd name="connsiteX10" fmla="*/ 76676 w 361950"/>
                <a:gd name="connsiteY10" fmla="*/ 871061 h 1171575"/>
                <a:gd name="connsiteX11" fmla="*/ 69056 w 361950"/>
                <a:gd name="connsiteY11" fmla="*/ 1064419 h 1171575"/>
                <a:gd name="connsiteX12" fmla="*/ 118586 w 361950"/>
                <a:gd name="connsiteY12" fmla="*/ 1128236 h 1171575"/>
                <a:gd name="connsiteX13" fmla="*/ 174784 w 361950"/>
                <a:gd name="connsiteY13" fmla="*/ 1162526 h 1171575"/>
                <a:gd name="connsiteX14" fmla="*/ 195739 w 361950"/>
                <a:gd name="connsiteY14" fmla="*/ 1101566 h 1171575"/>
                <a:gd name="connsiteX15" fmla="*/ 206216 w 361950"/>
                <a:gd name="connsiteY15" fmla="*/ 159544 h 1171575"/>
                <a:gd name="connsiteX16" fmla="*/ 218599 w 361950"/>
                <a:gd name="connsiteY16" fmla="*/ 110014 h 1171575"/>
                <a:gd name="connsiteX17" fmla="*/ 233839 w 361950"/>
                <a:gd name="connsiteY17" fmla="*/ 160496 h 1171575"/>
                <a:gd name="connsiteX18" fmla="*/ 225266 w 361950"/>
                <a:gd name="connsiteY18" fmla="*/ 897731 h 1171575"/>
                <a:gd name="connsiteX19" fmla="*/ 225266 w 361950"/>
                <a:gd name="connsiteY19" fmla="*/ 1116806 h 1171575"/>
                <a:gd name="connsiteX20" fmla="*/ 245269 w 361950"/>
                <a:gd name="connsiteY20" fmla="*/ 1137761 h 1171575"/>
                <a:gd name="connsiteX21" fmla="*/ 311944 w 361950"/>
                <a:gd name="connsiteY21" fmla="*/ 1031081 h 1171575"/>
                <a:gd name="connsiteX22" fmla="*/ 319564 w 361950"/>
                <a:gd name="connsiteY22" fmla="*/ 98584 h 1171575"/>
                <a:gd name="connsiteX23" fmla="*/ 356711 w 361950"/>
                <a:gd name="connsiteY23" fmla="*/ 7144 h 1171575"/>
                <a:gd name="connsiteX24" fmla="*/ 7144 w 361950"/>
                <a:gd name="connsiteY24" fmla="*/ 7144 h 1171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1950" h="1171575">
                  <a:moveTo>
                    <a:pt x="7144" y="7144"/>
                  </a:moveTo>
                  <a:cubicBezTo>
                    <a:pt x="20479" y="19526"/>
                    <a:pt x="29051" y="36671"/>
                    <a:pt x="29051" y="51911"/>
                  </a:cubicBezTo>
                  <a:cubicBezTo>
                    <a:pt x="30004" y="114776"/>
                    <a:pt x="63341" y="147161"/>
                    <a:pt x="106204" y="178594"/>
                  </a:cubicBezTo>
                  <a:cubicBezTo>
                    <a:pt x="129064" y="194786"/>
                    <a:pt x="127159" y="211931"/>
                    <a:pt x="108109" y="229076"/>
                  </a:cubicBezTo>
                  <a:cubicBezTo>
                    <a:pt x="97631" y="238601"/>
                    <a:pt x="87154" y="248126"/>
                    <a:pt x="75724" y="257651"/>
                  </a:cubicBezTo>
                  <a:cubicBezTo>
                    <a:pt x="22384" y="301466"/>
                    <a:pt x="16669" y="350044"/>
                    <a:pt x="60484" y="404336"/>
                  </a:cubicBezTo>
                  <a:cubicBezTo>
                    <a:pt x="77629" y="425291"/>
                    <a:pt x="78581" y="440531"/>
                    <a:pt x="64294" y="463391"/>
                  </a:cubicBezTo>
                  <a:cubicBezTo>
                    <a:pt x="18574" y="531019"/>
                    <a:pt x="20479" y="551021"/>
                    <a:pt x="76676" y="611029"/>
                  </a:cubicBezTo>
                  <a:cubicBezTo>
                    <a:pt x="95726" y="631984"/>
                    <a:pt x="97631" y="645319"/>
                    <a:pt x="73819" y="664369"/>
                  </a:cubicBezTo>
                  <a:cubicBezTo>
                    <a:pt x="16669" y="711041"/>
                    <a:pt x="15716" y="765334"/>
                    <a:pt x="72866" y="813911"/>
                  </a:cubicBezTo>
                  <a:cubicBezTo>
                    <a:pt x="97631" y="834866"/>
                    <a:pt x="97631" y="848201"/>
                    <a:pt x="76676" y="871061"/>
                  </a:cubicBezTo>
                  <a:cubicBezTo>
                    <a:pt x="17621" y="932974"/>
                    <a:pt x="16669" y="995839"/>
                    <a:pt x="69056" y="1064419"/>
                  </a:cubicBezTo>
                  <a:cubicBezTo>
                    <a:pt x="85249" y="1085374"/>
                    <a:pt x="102394" y="1107281"/>
                    <a:pt x="118586" y="1128236"/>
                  </a:cubicBezTo>
                  <a:cubicBezTo>
                    <a:pt x="132874" y="1146334"/>
                    <a:pt x="146209" y="1172051"/>
                    <a:pt x="174784" y="1162526"/>
                  </a:cubicBezTo>
                  <a:cubicBezTo>
                    <a:pt x="206216" y="1153001"/>
                    <a:pt x="195739" y="1122521"/>
                    <a:pt x="195739" y="1101566"/>
                  </a:cubicBezTo>
                  <a:cubicBezTo>
                    <a:pt x="197644" y="787241"/>
                    <a:pt x="195739" y="472916"/>
                    <a:pt x="206216" y="159544"/>
                  </a:cubicBezTo>
                  <a:cubicBezTo>
                    <a:pt x="207169" y="141446"/>
                    <a:pt x="198596" y="110014"/>
                    <a:pt x="218599" y="110014"/>
                  </a:cubicBezTo>
                  <a:cubicBezTo>
                    <a:pt x="245269" y="110014"/>
                    <a:pt x="233839" y="142399"/>
                    <a:pt x="233839" y="160496"/>
                  </a:cubicBezTo>
                  <a:cubicBezTo>
                    <a:pt x="235744" y="406241"/>
                    <a:pt x="231934" y="651986"/>
                    <a:pt x="225266" y="897731"/>
                  </a:cubicBezTo>
                  <a:cubicBezTo>
                    <a:pt x="225266" y="971074"/>
                    <a:pt x="225266" y="1043464"/>
                    <a:pt x="225266" y="1116806"/>
                  </a:cubicBezTo>
                  <a:cubicBezTo>
                    <a:pt x="225266" y="1128236"/>
                    <a:pt x="222409" y="1154906"/>
                    <a:pt x="245269" y="1137761"/>
                  </a:cubicBezTo>
                  <a:cubicBezTo>
                    <a:pt x="279559" y="1112044"/>
                    <a:pt x="311944" y="1086326"/>
                    <a:pt x="311944" y="1031081"/>
                  </a:cubicBezTo>
                  <a:cubicBezTo>
                    <a:pt x="311944" y="720566"/>
                    <a:pt x="316706" y="409099"/>
                    <a:pt x="319564" y="98584"/>
                  </a:cubicBezTo>
                  <a:cubicBezTo>
                    <a:pt x="319564" y="57626"/>
                    <a:pt x="332899" y="26194"/>
                    <a:pt x="356711" y="7144"/>
                  </a:cubicBezTo>
                  <a:lnTo>
                    <a:pt x="7144" y="7144"/>
                  </a:lnTo>
                  <a:close/>
                </a:path>
              </a:pathLst>
            </a:custGeom>
            <a:solidFill>
              <a:srgbClr val="4443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</a:endParaRPr>
            </a:p>
          </p:txBody>
        </p:sp>
      </p:grpSp>
      <p:sp>
        <p:nvSpPr>
          <p:cNvPr id="34" name="Title 5">
            <a:extLst>
              <a:ext uri="{FF2B5EF4-FFF2-40B4-BE49-F238E27FC236}">
                <a16:creationId xmlns:a16="http://schemas.microsoft.com/office/drawing/2014/main" id="{1FEA8E31-22BA-D514-C25E-72283FC0BE00}"/>
              </a:ext>
            </a:extLst>
          </p:cNvPr>
          <p:cNvSpPr txBox="1">
            <a:spLocks/>
          </p:cNvSpPr>
          <p:nvPr/>
        </p:nvSpPr>
        <p:spPr>
          <a:xfrm>
            <a:off x="4938324" y="262022"/>
            <a:ext cx="5703399" cy="5355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401F4E"/>
                </a:solidFill>
              </a:rPr>
              <a:t>National Skills Authority</a:t>
            </a:r>
            <a:endParaRPr lang="en-ZA" sz="3200" b="1" dirty="0">
              <a:solidFill>
                <a:srgbClr val="401F4E"/>
              </a:solidFill>
            </a:endParaRPr>
          </a:p>
        </p:txBody>
      </p:sp>
      <p:pic>
        <p:nvPicPr>
          <p:cNvPr id="35" name="Picture 34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219F3C29-876D-1807-D0F4-C12D26AABB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437" b="65760"/>
          <a:stretch/>
        </p:blipFill>
        <p:spPr>
          <a:xfrm>
            <a:off x="1" y="24302"/>
            <a:ext cx="2443654" cy="121363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8697884-D9E9-8AB1-4431-3AD3C13841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1370" y="1353605"/>
            <a:ext cx="1202942" cy="120294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CFA481FD-4861-CE1C-65D8-7BA2C42634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74457" y="2834836"/>
            <a:ext cx="980834" cy="980834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3B7364C8-3EC2-B473-8225-285461112D0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9036" b="14130"/>
          <a:stretch/>
        </p:blipFill>
        <p:spPr>
          <a:xfrm>
            <a:off x="4553045" y="4254696"/>
            <a:ext cx="1274480" cy="1057572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9AD81105-5464-B24F-5FA3-F6B3A204F9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37847" y="5331236"/>
            <a:ext cx="1281229" cy="1281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618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877939A-6CBF-BFA8-B7BD-61690CB72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9132" y="5828348"/>
            <a:ext cx="2743200" cy="365125"/>
          </a:xfrm>
        </p:spPr>
        <p:txBody>
          <a:bodyPr/>
          <a:lstStyle/>
          <a:p>
            <a:fld id="{EEB00796-BB23-C347-A7D9-0A5DDF3885AD}" type="slidenum">
              <a:rPr lang="en-US" smtClean="0"/>
              <a:t>5</a:t>
            </a:fld>
            <a:endParaRPr lang="en-US" dirty="0"/>
          </a:p>
        </p:txBody>
      </p:sp>
      <p:sp>
        <p:nvSpPr>
          <p:cNvPr id="4" name="화살표: 굽음 35">
            <a:extLst>
              <a:ext uri="{FF2B5EF4-FFF2-40B4-BE49-F238E27FC236}">
                <a16:creationId xmlns:a16="http://schemas.microsoft.com/office/drawing/2014/main" id="{6ECAA56F-1589-1389-97B6-E5100DDFA2EB}"/>
              </a:ext>
            </a:extLst>
          </p:cNvPr>
          <p:cNvSpPr/>
          <p:nvPr/>
        </p:nvSpPr>
        <p:spPr>
          <a:xfrm>
            <a:off x="1798468" y="1523421"/>
            <a:ext cx="2533657" cy="1084013"/>
          </a:xfrm>
          <a:prstGeom prst="ben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5" name="화살표: 굽음 36">
            <a:extLst>
              <a:ext uri="{FF2B5EF4-FFF2-40B4-BE49-F238E27FC236}">
                <a16:creationId xmlns:a16="http://schemas.microsoft.com/office/drawing/2014/main" id="{DE8636EF-B2C4-DB3C-A995-F79371F54E0F}"/>
              </a:ext>
            </a:extLst>
          </p:cNvPr>
          <p:cNvSpPr/>
          <p:nvPr/>
        </p:nvSpPr>
        <p:spPr>
          <a:xfrm flipV="1">
            <a:off x="1798468" y="4369125"/>
            <a:ext cx="2533657" cy="1084013"/>
          </a:xfrm>
          <a:prstGeom prst="ben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6" name="Rounded Rectangle 4">
            <a:extLst>
              <a:ext uri="{FF2B5EF4-FFF2-40B4-BE49-F238E27FC236}">
                <a16:creationId xmlns:a16="http://schemas.microsoft.com/office/drawing/2014/main" id="{A0EB9509-D78E-A914-9B3A-834DBFAB960B}"/>
              </a:ext>
            </a:extLst>
          </p:cNvPr>
          <p:cNvSpPr/>
          <p:nvPr/>
        </p:nvSpPr>
        <p:spPr>
          <a:xfrm>
            <a:off x="804449" y="2248797"/>
            <a:ext cx="2267070" cy="2480038"/>
          </a:xfrm>
          <a:prstGeom prst="roundRect">
            <a:avLst>
              <a:gd name="adj" fmla="val 1078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7" name="Rounded Rectangle 5">
            <a:extLst>
              <a:ext uri="{FF2B5EF4-FFF2-40B4-BE49-F238E27FC236}">
                <a16:creationId xmlns:a16="http://schemas.microsoft.com/office/drawing/2014/main" id="{DABB0E60-5D24-E0C7-C2B0-B8EAEEB4CE65}"/>
              </a:ext>
            </a:extLst>
          </p:cNvPr>
          <p:cNvSpPr/>
          <p:nvPr/>
        </p:nvSpPr>
        <p:spPr>
          <a:xfrm>
            <a:off x="585434" y="3013609"/>
            <a:ext cx="2705100" cy="1428790"/>
          </a:xfrm>
          <a:prstGeom prst="roundRect">
            <a:avLst>
              <a:gd name="adj" fmla="val 15665"/>
            </a:avLst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56B14BA5-EF70-B762-ED69-A17F5559764E}"/>
              </a:ext>
            </a:extLst>
          </p:cNvPr>
          <p:cNvSpPr txBox="1">
            <a:spLocks/>
          </p:cNvSpPr>
          <p:nvPr/>
        </p:nvSpPr>
        <p:spPr>
          <a:xfrm>
            <a:off x="875837" y="3546255"/>
            <a:ext cx="2195682" cy="451482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3 highlights the establishment of SETAs for different economic sectors by the Minister of Higher Education and Training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grpSp>
        <p:nvGrpSpPr>
          <p:cNvPr id="10" name="Group 12">
            <a:extLst>
              <a:ext uri="{FF2B5EF4-FFF2-40B4-BE49-F238E27FC236}">
                <a16:creationId xmlns:a16="http://schemas.microsoft.com/office/drawing/2014/main" id="{5860BB97-9BB2-040D-E2FF-BB34BCCEC942}"/>
              </a:ext>
            </a:extLst>
          </p:cNvPr>
          <p:cNvGrpSpPr/>
          <p:nvPr/>
        </p:nvGrpSpPr>
        <p:grpSpPr>
          <a:xfrm>
            <a:off x="4625513" y="1312174"/>
            <a:ext cx="3031457" cy="2116826"/>
            <a:chOff x="735225" y="1602517"/>
            <a:chExt cx="2714835" cy="2086758"/>
          </a:xfrm>
        </p:grpSpPr>
        <p:sp>
          <p:nvSpPr>
            <p:cNvPr id="11" name="Rounded Rectangle 13">
              <a:extLst>
                <a:ext uri="{FF2B5EF4-FFF2-40B4-BE49-F238E27FC236}">
                  <a16:creationId xmlns:a16="http://schemas.microsoft.com/office/drawing/2014/main" id="{F579BBA1-C1EB-E46E-CA46-5C0CE6D8361F}"/>
                </a:ext>
              </a:extLst>
            </p:cNvPr>
            <p:cNvSpPr/>
            <p:nvPr/>
          </p:nvSpPr>
          <p:spPr>
            <a:xfrm>
              <a:off x="735225" y="1602517"/>
              <a:ext cx="2448272" cy="1322427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12" name="Rounded Rectangle 14">
              <a:extLst>
                <a:ext uri="{FF2B5EF4-FFF2-40B4-BE49-F238E27FC236}">
                  <a16:creationId xmlns:a16="http://schemas.microsoft.com/office/drawing/2014/main" id="{BDA92780-D6D0-ED77-C04B-7A34A2088D23}"/>
                </a:ext>
              </a:extLst>
            </p:cNvPr>
            <p:cNvSpPr/>
            <p:nvPr/>
          </p:nvSpPr>
          <p:spPr>
            <a:xfrm>
              <a:off x="1001788" y="2564904"/>
              <a:ext cx="2448272" cy="112437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grpSp>
          <p:nvGrpSpPr>
            <p:cNvPr id="13" name="Group 15">
              <a:extLst>
                <a:ext uri="{FF2B5EF4-FFF2-40B4-BE49-F238E27FC236}">
                  <a16:creationId xmlns:a16="http://schemas.microsoft.com/office/drawing/2014/main" id="{1CE5106F-B37F-5EEC-70BB-64E522CAF1CE}"/>
                </a:ext>
              </a:extLst>
            </p:cNvPr>
            <p:cNvGrpSpPr/>
            <p:nvPr/>
          </p:nvGrpSpPr>
          <p:grpSpPr>
            <a:xfrm>
              <a:off x="810268" y="1611827"/>
              <a:ext cx="2517228" cy="843991"/>
              <a:chOff x="3011373" y="4146708"/>
              <a:chExt cx="2085277" cy="843991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63E7087-F117-F23C-467D-BC70797912C5}"/>
                  </a:ext>
                </a:extLst>
              </p:cNvPr>
              <p:cNvSpPr txBox="1"/>
              <p:nvPr/>
            </p:nvSpPr>
            <p:spPr>
              <a:xfrm>
                <a:off x="3011373" y="4474911"/>
                <a:ext cx="2028154" cy="51578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171459" indent="-171459">
                  <a:buFont typeface="Wingdings" pitchFamily="2" charset="2"/>
                  <a:buChar char="v"/>
                </a:pPr>
                <a:r>
                  <a:rPr lang="en-US" altLang="ko-KR" sz="1400" dirty="0">
                    <a:solidFill>
                      <a:schemeClr val="bg1"/>
                    </a:solidFill>
                    <a:cs typeface="Arial" pitchFamily="34" charset="0"/>
                  </a:rPr>
                  <a:t>SDA 97 of 1998 section 10, subsection 1</a:t>
                </a:r>
                <a:endParaRPr lang="ko-KR" altLang="en-US" sz="14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31B542E-1FB2-C508-457F-F9FD00F71C6E}"/>
                  </a:ext>
                </a:extLst>
              </p:cNvPr>
              <p:cNvSpPr txBox="1"/>
              <p:nvPr/>
            </p:nvSpPr>
            <p:spPr>
              <a:xfrm>
                <a:off x="3381113" y="4146708"/>
                <a:ext cx="1715537" cy="36411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altLang="ko-KR" sz="1400" b="1" dirty="0">
                    <a:solidFill>
                      <a:schemeClr val="bg1"/>
                    </a:solidFill>
                    <a:cs typeface="Arial" pitchFamily="34" charset="0"/>
                  </a:rPr>
                  <a:t>Chapter 3 </a:t>
                </a:r>
                <a:endParaRPr lang="ko-KR" altLang="en-US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5" name="Text Placeholder 12">
              <a:extLst>
                <a:ext uri="{FF2B5EF4-FFF2-40B4-BE49-F238E27FC236}">
                  <a16:creationId xmlns:a16="http://schemas.microsoft.com/office/drawing/2014/main" id="{E9948D53-D666-18DE-FE38-CF5131230B4D}"/>
                </a:ext>
              </a:extLst>
            </p:cNvPr>
            <p:cNvSpPr txBox="1">
              <a:spLocks/>
            </p:cNvSpPr>
            <p:nvPr/>
          </p:nvSpPr>
          <p:spPr>
            <a:xfrm>
              <a:off x="1262747" y="2876839"/>
              <a:ext cx="1992749" cy="466735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highlights the functions of SETAs:</a:t>
              </a:r>
            </a:p>
            <a:p>
              <a:pPr marL="0" indent="0" algn="ctr">
                <a:buNone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1. Approving Workplace Skills Plans (WSP)</a:t>
              </a:r>
            </a:p>
          </p:txBody>
        </p:sp>
      </p:grpSp>
      <p:grpSp>
        <p:nvGrpSpPr>
          <p:cNvPr id="19" name="Group 21">
            <a:extLst>
              <a:ext uri="{FF2B5EF4-FFF2-40B4-BE49-F238E27FC236}">
                <a16:creationId xmlns:a16="http://schemas.microsoft.com/office/drawing/2014/main" id="{A499D967-5EC6-4077-60E3-84608C14FEB4}"/>
              </a:ext>
            </a:extLst>
          </p:cNvPr>
          <p:cNvGrpSpPr/>
          <p:nvPr/>
        </p:nvGrpSpPr>
        <p:grpSpPr>
          <a:xfrm>
            <a:off x="8354115" y="1312174"/>
            <a:ext cx="2809516" cy="1763908"/>
            <a:chOff x="735225" y="1602517"/>
            <a:chExt cx="2714835" cy="2086758"/>
          </a:xfrm>
        </p:grpSpPr>
        <p:sp>
          <p:nvSpPr>
            <p:cNvPr id="20" name="Rounded Rectangle 22">
              <a:extLst>
                <a:ext uri="{FF2B5EF4-FFF2-40B4-BE49-F238E27FC236}">
                  <a16:creationId xmlns:a16="http://schemas.microsoft.com/office/drawing/2014/main" id="{C936234D-D374-60BD-F702-884B0BC52E62}"/>
                </a:ext>
              </a:extLst>
            </p:cNvPr>
            <p:cNvSpPr/>
            <p:nvPr/>
          </p:nvSpPr>
          <p:spPr>
            <a:xfrm>
              <a:off x="735225" y="1602517"/>
              <a:ext cx="2448272" cy="1322427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21" name="Rounded Rectangle 23">
              <a:extLst>
                <a:ext uri="{FF2B5EF4-FFF2-40B4-BE49-F238E27FC236}">
                  <a16:creationId xmlns:a16="http://schemas.microsoft.com/office/drawing/2014/main" id="{ECD02DCC-2368-1C81-F31A-9462FB1A7887}"/>
                </a:ext>
              </a:extLst>
            </p:cNvPr>
            <p:cNvSpPr/>
            <p:nvPr/>
          </p:nvSpPr>
          <p:spPr>
            <a:xfrm>
              <a:off x="1001788" y="2564904"/>
              <a:ext cx="2448272" cy="112437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7EBCEA7-5468-8454-F6B3-8F2C17B0448E}"/>
                </a:ext>
              </a:extLst>
            </p:cNvPr>
            <p:cNvSpPr txBox="1"/>
            <p:nvPr/>
          </p:nvSpPr>
          <p:spPr>
            <a:xfrm>
              <a:off x="1379160" y="1977692"/>
              <a:ext cx="1685280" cy="364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Approval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 Placeholder 12">
              <a:extLst>
                <a:ext uri="{FF2B5EF4-FFF2-40B4-BE49-F238E27FC236}">
                  <a16:creationId xmlns:a16="http://schemas.microsoft.com/office/drawing/2014/main" id="{3C4F7600-150D-2AD8-0928-ADBD9B8C07FC}"/>
                </a:ext>
              </a:extLst>
            </p:cNvPr>
            <p:cNvSpPr txBox="1">
              <a:spLocks/>
            </p:cNvSpPr>
            <p:nvPr/>
          </p:nvSpPr>
          <p:spPr>
            <a:xfrm>
              <a:off x="1243306" y="2757456"/>
              <a:ext cx="1992749" cy="741078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Approving Workplace Skills Plans (WSP)</a:t>
              </a:r>
            </a:p>
          </p:txBody>
        </p:sp>
      </p:grpSp>
      <p:sp>
        <p:nvSpPr>
          <p:cNvPr id="28" name="Right Arrow 49">
            <a:extLst>
              <a:ext uri="{FF2B5EF4-FFF2-40B4-BE49-F238E27FC236}">
                <a16:creationId xmlns:a16="http://schemas.microsoft.com/office/drawing/2014/main" id="{F603B6BE-B874-C05F-CA0F-71F5F903BF7B}"/>
              </a:ext>
            </a:extLst>
          </p:cNvPr>
          <p:cNvSpPr/>
          <p:nvPr/>
        </p:nvSpPr>
        <p:spPr>
          <a:xfrm>
            <a:off x="7479474" y="1523421"/>
            <a:ext cx="554339" cy="4846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Rounded Rectangle 31">
            <a:extLst>
              <a:ext uri="{FF2B5EF4-FFF2-40B4-BE49-F238E27FC236}">
                <a16:creationId xmlns:a16="http://schemas.microsoft.com/office/drawing/2014/main" id="{5B809092-C50F-3CEB-413A-8C361D162D52}"/>
              </a:ext>
            </a:extLst>
          </p:cNvPr>
          <p:cNvSpPr/>
          <p:nvPr/>
        </p:nvSpPr>
        <p:spPr>
          <a:xfrm>
            <a:off x="4625513" y="4547641"/>
            <a:ext cx="2743199" cy="1645831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30" name="Rounded Rectangle 32">
            <a:extLst>
              <a:ext uri="{FF2B5EF4-FFF2-40B4-BE49-F238E27FC236}">
                <a16:creationId xmlns:a16="http://schemas.microsoft.com/office/drawing/2014/main" id="{21590D98-3AB4-0DFC-2914-098ECCEBC1C8}"/>
              </a:ext>
            </a:extLst>
          </p:cNvPr>
          <p:cNvSpPr/>
          <p:nvPr/>
        </p:nvSpPr>
        <p:spPr>
          <a:xfrm>
            <a:off x="4901373" y="3901563"/>
            <a:ext cx="2533657" cy="950415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2DCBF2B-D5C0-5AF8-E9CD-A5B22E674615}"/>
              </a:ext>
            </a:extLst>
          </p:cNvPr>
          <p:cNvSpPr txBox="1"/>
          <p:nvPr/>
        </p:nvSpPr>
        <p:spPr>
          <a:xfrm>
            <a:off x="4663018" y="4881883"/>
            <a:ext cx="2577426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9" indent="-171459">
              <a:buFont typeface="Wingdings" pitchFamily="2" charset="2"/>
              <a:buChar char="v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in the sector while promoting learning </a:t>
            </a:r>
            <a:r>
              <a:rPr lang="en-US" altLang="ko-KR" sz="1400" dirty="0" err="1">
                <a:solidFill>
                  <a:schemeClr val="bg1"/>
                </a:solidFill>
                <a:cs typeface="Arial" pitchFamily="34" charset="0"/>
              </a:rPr>
              <a:t>programmes</a:t>
            </a: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 through collaboration with industries in using workplaces as training places</a:t>
            </a:r>
          </a:p>
        </p:txBody>
      </p:sp>
      <p:sp>
        <p:nvSpPr>
          <p:cNvPr id="35" name="Text Placeholder 12">
            <a:extLst>
              <a:ext uri="{FF2B5EF4-FFF2-40B4-BE49-F238E27FC236}">
                <a16:creationId xmlns:a16="http://schemas.microsoft.com/office/drawing/2014/main" id="{FC4F4ECB-C791-94A6-4E51-2189302F0C9C}"/>
              </a:ext>
            </a:extLst>
          </p:cNvPr>
          <p:cNvSpPr txBox="1">
            <a:spLocks/>
          </p:cNvSpPr>
          <p:nvPr/>
        </p:nvSpPr>
        <p:spPr>
          <a:xfrm>
            <a:off x="5341951" y="3971707"/>
            <a:ext cx="1844416" cy="663697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Monitoring education and training 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7" name="Rounded Rectangle 40">
            <a:extLst>
              <a:ext uri="{FF2B5EF4-FFF2-40B4-BE49-F238E27FC236}">
                <a16:creationId xmlns:a16="http://schemas.microsoft.com/office/drawing/2014/main" id="{12B00851-429C-1A18-64BA-9671A2D66CEA}"/>
              </a:ext>
            </a:extLst>
          </p:cNvPr>
          <p:cNvSpPr/>
          <p:nvPr/>
        </p:nvSpPr>
        <p:spPr>
          <a:xfrm>
            <a:off x="8354115" y="4547642"/>
            <a:ext cx="2533657" cy="1503792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38" name="Rounded Rectangle 41">
            <a:extLst>
              <a:ext uri="{FF2B5EF4-FFF2-40B4-BE49-F238E27FC236}">
                <a16:creationId xmlns:a16="http://schemas.microsoft.com/office/drawing/2014/main" id="{4D8DA704-F844-089E-5DA5-FFABD117584F}"/>
              </a:ext>
            </a:extLst>
          </p:cNvPr>
          <p:cNvSpPr/>
          <p:nvPr/>
        </p:nvSpPr>
        <p:spPr>
          <a:xfrm>
            <a:off x="8629974" y="3901563"/>
            <a:ext cx="2533657" cy="950415"/>
          </a:xfrm>
          <a:prstGeom prst="roundRect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3B725F4-E0C9-EC16-D39A-84D8FD21B371}"/>
              </a:ext>
            </a:extLst>
          </p:cNvPr>
          <p:cNvSpPr txBox="1"/>
          <p:nvPr/>
        </p:nvSpPr>
        <p:spPr>
          <a:xfrm>
            <a:off x="8299724" y="4976084"/>
            <a:ext cx="2464839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1459" indent="-171459">
              <a:buFont typeface="Wingdings" pitchFamily="2" charset="2"/>
              <a:buChar char="v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agreements and ensure they are accredited in line with the South African Qualifications framework</a:t>
            </a:r>
            <a:endParaRPr lang="ko-KR" altLang="en-US" sz="1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43" name="Text Placeholder 12">
            <a:extLst>
              <a:ext uri="{FF2B5EF4-FFF2-40B4-BE49-F238E27FC236}">
                <a16:creationId xmlns:a16="http://schemas.microsoft.com/office/drawing/2014/main" id="{A299F5DD-71B3-B685-9C7A-BF8D97C270BD}"/>
              </a:ext>
            </a:extLst>
          </p:cNvPr>
          <p:cNvSpPr txBox="1">
            <a:spLocks/>
          </p:cNvSpPr>
          <p:nvPr/>
        </p:nvSpPr>
        <p:spPr>
          <a:xfrm>
            <a:off x="8879916" y="4151922"/>
            <a:ext cx="2062247" cy="39452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Register learnership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5" name="Right Arrow 50">
            <a:extLst>
              <a:ext uri="{FF2B5EF4-FFF2-40B4-BE49-F238E27FC236}">
                <a16:creationId xmlns:a16="http://schemas.microsoft.com/office/drawing/2014/main" id="{0FFBD68A-A74C-0F6E-96AA-6F07386B8409}"/>
              </a:ext>
            </a:extLst>
          </p:cNvPr>
          <p:cNvSpPr/>
          <p:nvPr/>
        </p:nvSpPr>
        <p:spPr>
          <a:xfrm>
            <a:off x="7520110" y="4968506"/>
            <a:ext cx="554339" cy="484632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6" name="그룹 77">
            <a:extLst>
              <a:ext uri="{FF2B5EF4-FFF2-40B4-BE49-F238E27FC236}">
                <a16:creationId xmlns:a16="http://schemas.microsoft.com/office/drawing/2014/main" id="{56CED7A0-8FD1-58AA-A0F5-2EC56FC38B54}"/>
              </a:ext>
            </a:extLst>
          </p:cNvPr>
          <p:cNvGrpSpPr/>
          <p:nvPr/>
        </p:nvGrpSpPr>
        <p:grpSpPr>
          <a:xfrm>
            <a:off x="703986" y="2369295"/>
            <a:ext cx="2467995" cy="668667"/>
            <a:chOff x="842444" y="2218839"/>
            <a:chExt cx="3183527" cy="668667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9EEE0FCB-FD27-6A62-62F7-963E6129EFC1}"/>
                </a:ext>
              </a:extLst>
            </p:cNvPr>
            <p:cNvSpPr txBox="1"/>
            <p:nvPr/>
          </p:nvSpPr>
          <p:spPr>
            <a:xfrm>
              <a:off x="842444" y="2364286"/>
              <a:ext cx="3183527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1459" indent="-171459">
                <a:buFont typeface="Wingdings" pitchFamily="2" charset="2"/>
                <a:buChar char="v"/>
              </a:pPr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SDA section 9 subsection 1 to 3 </a:t>
              </a:r>
              <a:endParaRPr lang="ko-KR" altLang="en-US" sz="14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B5A0F72-EB2D-2979-CB90-7009C8A4D20F}"/>
                </a:ext>
              </a:extLst>
            </p:cNvPr>
            <p:cNvSpPr txBox="1"/>
            <p:nvPr/>
          </p:nvSpPr>
          <p:spPr>
            <a:xfrm>
              <a:off x="1788342" y="2218839"/>
              <a:ext cx="214312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Chapter 3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81E5E550-3AB3-2372-CB30-8569EB3AF497}"/>
              </a:ext>
            </a:extLst>
          </p:cNvPr>
          <p:cNvSpPr txBox="1"/>
          <p:nvPr/>
        </p:nvSpPr>
        <p:spPr>
          <a:xfrm>
            <a:off x="5798708" y="213344"/>
            <a:ext cx="255540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401F4E"/>
                </a:solidFill>
              </a:rPr>
              <a:t>SETA </a:t>
            </a:r>
            <a:endParaRPr lang="en-ZA" sz="3200" b="1" dirty="0">
              <a:solidFill>
                <a:srgbClr val="401F4E"/>
              </a:solidFill>
            </a:endParaRPr>
          </a:p>
        </p:txBody>
      </p:sp>
      <p:pic>
        <p:nvPicPr>
          <p:cNvPr id="54" name="Picture 53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497B3574-2D74-9D24-8476-003F7A7B3C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437" b="65760"/>
          <a:stretch/>
        </p:blipFill>
        <p:spPr>
          <a:xfrm>
            <a:off x="203832" y="177034"/>
            <a:ext cx="2113699" cy="129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602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4F4E10-B097-6321-5CE5-C36A89385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2E2DB87-76AC-6520-CC84-D3471275DFBF}"/>
              </a:ext>
            </a:extLst>
          </p:cNvPr>
          <p:cNvGrpSpPr/>
          <p:nvPr/>
        </p:nvGrpSpPr>
        <p:grpSpPr>
          <a:xfrm>
            <a:off x="4356675" y="1218498"/>
            <a:ext cx="3265790" cy="2651551"/>
            <a:chOff x="2676526" y="2041913"/>
            <a:chExt cx="3486148" cy="2833560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55A9B46-D2E5-AC22-6183-3671DA36161F}"/>
                </a:ext>
              </a:extLst>
            </p:cNvPr>
            <p:cNvGrpSpPr/>
            <p:nvPr/>
          </p:nvGrpSpPr>
          <p:grpSpPr>
            <a:xfrm>
              <a:off x="2745022" y="2041913"/>
              <a:ext cx="3417652" cy="2755290"/>
              <a:chOff x="2745022" y="2041913"/>
              <a:chExt cx="3417652" cy="2755290"/>
            </a:xfrm>
            <a:solidFill>
              <a:srgbClr val="FAB117"/>
            </a:solidFill>
          </p:grpSpPr>
          <p:sp>
            <p:nvSpPr>
              <p:cNvPr id="7" name="Freeform 3">
                <a:extLst>
                  <a:ext uri="{FF2B5EF4-FFF2-40B4-BE49-F238E27FC236}">
                    <a16:creationId xmlns:a16="http://schemas.microsoft.com/office/drawing/2014/main" id="{F997B678-A419-452E-C096-0C9B07A49989}"/>
                  </a:ext>
                </a:extLst>
              </p:cNvPr>
              <p:cNvSpPr/>
              <p:nvPr/>
            </p:nvSpPr>
            <p:spPr>
              <a:xfrm>
                <a:off x="2901403" y="2041913"/>
                <a:ext cx="3261271" cy="1993269"/>
              </a:xfrm>
              <a:custGeom>
                <a:avLst/>
                <a:gdLst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962025 w 3228975"/>
                  <a:gd name="connsiteY4" fmla="*/ 19050 h 1866900"/>
                  <a:gd name="connsiteX5" fmla="*/ 2105025 w 3228975"/>
                  <a:gd name="connsiteY5" fmla="*/ 9525 h 1866900"/>
                  <a:gd name="connsiteX6" fmla="*/ 3228975 w 3228975"/>
                  <a:gd name="connsiteY6" fmla="*/ 476250 h 1866900"/>
                  <a:gd name="connsiteX7" fmla="*/ 3219450 w 3228975"/>
                  <a:gd name="connsiteY7" fmla="*/ 1866900 h 1866900"/>
                  <a:gd name="connsiteX8" fmla="*/ 3086100 w 3228975"/>
                  <a:gd name="connsiteY8" fmla="*/ 1847850 h 1866900"/>
                  <a:gd name="connsiteX9" fmla="*/ 2095500 w 3228975"/>
                  <a:gd name="connsiteY9" fmla="*/ 771525 h 1866900"/>
                  <a:gd name="connsiteX10" fmla="*/ 1095375 w 3228975"/>
                  <a:gd name="connsiteY10" fmla="*/ 571500 h 1866900"/>
                  <a:gd name="connsiteX11" fmla="*/ 0 w 3228975"/>
                  <a:gd name="connsiteY11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5725 w 3228975"/>
                  <a:gd name="connsiteY2" fmla="*/ 742950 h 1866900"/>
                  <a:gd name="connsiteX3" fmla="*/ 866775 w 3228975"/>
                  <a:gd name="connsiteY3" fmla="*/ 0 h 1866900"/>
                  <a:gd name="connsiteX4" fmla="*/ 2105025 w 3228975"/>
                  <a:gd name="connsiteY4" fmla="*/ 9525 h 1866900"/>
                  <a:gd name="connsiteX5" fmla="*/ 3228975 w 3228975"/>
                  <a:gd name="connsiteY5" fmla="*/ 476250 h 1866900"/>
                  <a:gd name="connsiteX6" fmla="*/ 3219450 w 3228975"/>
                  <a:gd name="connsiteY6" fmla="*/ 1866900 h 1866900"/>
                  <a:gd name="connsiteX7" fmla="*/ 3086100 w 3228975"/>
                  <a:gd name="connsiteY7" fmla="*/ 1847850 h 1866900"/>
                  <a:gd name="connsiteX8" fmla="*/ 2095500 w 3228975"/>
                  <a:gd name="connsiteY8" fmla="*/ 771525 h 1866900"/>
                  <a:gd name="connsiteX9" fmla="*/ 1095375 w 3228975"/>
                  <a:gd name="connsiteY9" fmla="*/ 571500 h 1866900"/>
                  <a:gd name="connsiteX10" fmla="*/ 0 w 3228975"/>
                  <a:gd name="connsiteY10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66775 w 3228975"/>
                  <a:gd name="connsiteY2" fmla="*/ 0 h 1866900"/>
                  <a:gd name="connsiteX3" fmla="*/ 2105025 w 3228975"/>
                  <a:gd name="connsiteY3" fmla="*/ 9525 h 1866900"/>
                  <a:gd name="connsiteX4" fmla="*/ 3228975 w 3228975"/>
                  <a:gd name="connsiteY4" fmla="*/ 476250 h 1866900"/>
                  <a:gd name="connsiteX5" fmla="*/ 3219450 w 3228975"/>
                  <a:gd name="connsiteY5" fmla="*/ 1866900 h 1866900"/>
                  <a:gd name="connsiteX6" fmla="*/ 3086100 w 3228975"/>
                  <a:gd name="connsiteY6" fmla="*/ 1847850 h 1866900"/>
                  <a:gd name="connsiteX7" fmla="*/ 2095500 w 3228975"/>
                  <a:gd name="connsiteY7" fmla="*/ 771525 h 1866900"/>
                  <a:gd name="connsiteX8" fmla="*/ 1095375 w 3228975"/>
                  <a:gd name="connsiteY8" fmla="*/ 571500 h 1866900"/>
                  <a:gd name="connsiteX9" fmla="*/ 0 w 3228975"/>
                  <a:gd name="connsiteY9" fmla="*/ 790575 h 1866900"/>
                  <a:gd name="connsiteX0" fmla="*/ 0 w 3228975"/>
                  <a:gd name="connsiteY0" fmla="*/ 790575 h 1866900"/>
                  <a:gd name="connsiteX1" fmla="*/ 0 w 3228975"/>
                  <a:gd name="connsiteY1" fmla="*/ 790575 h 1866900"/>
                  <a:gd name="connsiteX2" fmla="*/ 866775 w 3228975"/>
                  <a:gd name="connsiteY2" fmla="*/ 0 h 1866900"/>
                  <a:gd name="connsiteX3" fmla="*/ 2105025 w 3228975"/>
                  <a:gd name="connsiteY3" fmla="*/ 9525 h 1866900"/>
                  <a:gd name="connsiteX4" fmla="*/ 3228975 w 3228975"/>
                  <a:gd name="connsiteY4" fmla="*/ 476250 h 1866900"/>
                  <a:gd name="connsiteX5" fmla="*/ 3219450 w 3228975"/>
                  <a:gd name="connsiteY5" fmla="*/ 1866900 h 1866900"/>
                  <a:gd name="connsiteX6" fmla="*/ 3086100 w 3228975"/>
                  <a:gd name="connsiteY6" fmla="*/ 1847850 h 1866900"/>
                  <a:gd name="connsiteX7" fmla="*/ 2095500 w 3228975"/>
                  <a:gd name="connsiteY7" fmla="*/ 771525 h 1866900"/>
                  <a:gd name="connsiteX8" fmla="*/ 1095375 w 3228975"/>
                  <a:gd name="connsiteY8" fmla="*/ 571500 h 1866900"/>
                  <a:gd name="connsiteX9" fmla="*/ 0 w 3228975"/>
                  <a:gd name="connsiteY9" fmla="*/ 790575 h 1866900"/>
                  <a:gd name="connsiteX0" fmla="*/ 253889 w 3254264"/>
                  <a:gd name="connsiteY0" fmla="*/ 1143000 h 1866900"/>
                  <a:gd name="connsiteX1" fmla="*/ 25289 w 3254264"/>
                  <a:gd name="connsiteY1" fmla="*/ 790575 h 1866900"/>
                  <a:gd name="connsiteX2" fmla="*/ 892064 w 3254264"/>
                  <a:gd name="connsiteY2" fmla="*/ 0 h 1866900"/>
                  <a:gd name="connsiteX3" fmla="*/ 2130314 w 3254264"/>
                  <a:gd name="connsiteY3" fmla="*/ 9525 h 1866900"/>
                  <a:gd name="connsiteX4" fmla="*/ 3254264 w 3254264"/>
                  <a:gd name="connsiteY4" fmla="*/ 476250 h 1866900"/>
                  <a:gd name="connsiteX5" fmla="*/ 3244739 w 3254264"/>
                  <a:gd name="connsiteY5" fmla="*/ 1866900 h 1866900"/>
                  <a:gd name="connsiteX6" fmla="*/ 3111389 w 3254264"/>
                  <a:gd name="connsiteY6" fmla="*/ 1847850 h 1866900"/>
                  <a:gd name="connsiteX7" fmla="*/ 2120789 w 3254264"/>
                  <a:gd name="connsiteY7" fmla="*/ 771525 h 1866900"/>
                  <a:gd name="connsiteX8" fmla="*/ 1120664 w 3254264"/>
                  <a:gd name="connsiteY8" fmla="*/ 571500 h 1866900"/>
                  <a:gd name="connsiteX9" fmla="*/ 253889 w 3254264"/>
                  <a:gd name="connsiteY9" fmla="*/ 1143000 h 1866900"/>
                  <a:gd name="connsiteX0" fmla="*/ 1097065 w 3230665"/>
                  <a:gd name="connsiteY0" fmla="*/ 571500 h 1866900"/>
                  <a:gd name="connsiteX1" fmla="*/ 1690 w 3230665"/>
                  <a:gd name="connsiteY1" fmla="*/ 790575 h 1866900"/>
                  <a:gd name="connsiteX2" fmla="*/ 868465 w 3230665"/>
                  <a:gd name="connsiteY2" fmla="*/ 0 h 1866900"/>
                  <a:gd name="connsiteX3" fmla="*/ 2106715 w 3230665"/>
                  <a:gd name="connsiteY3" fmla="*/ 9525 h 1866900"/>
                  <a:gd name="connsiteX4" fmla="*/ 3230665 w 3230665"/>
                  <a:gd name="connsiteY4" fmla="*/ 476250 h 1866900"/>
                  <a:gd name="connsiteX5" fmla="*/ 3221140 w 3230665"/>
                  <a:gd name="connsiteY5" fmla="*/ 1866900 h 1866900"/>
                  <a:gd name="connsiteX6" fmla="*/ 3087790 w 3230665"/>
                  <a:gd name="connsiteY6" fmla="*/ 1847850 h 1866900"/>
                  <a:gd name="connsiteX7" fmla="*/ 2097190 w 3230665"/>
                  <a:gd name="connsiteY7" fmla="*/ 771525 h 1866900"/>
                  <a:gd name="connsiteX8" fmla="*/ 1097065 w 3230665"/>
                  <a:gd name="connsiteY8" fmla="*/ 571500 h 1866900"/>
                  <a:gd name="connsiteX0" fmla="*/ 1099783 w 3233383"/>
                  <a:gd name="connsiteY0" fmla="*/ 571500 h 1866900"/>
                  <a:gd name="connsiteX1" fmla="*/ 4408 w 3233383"/>
                  <a:gd name="connsiteY1" fmla="*/ 790575 h 1866900"/>
                  <a:gd name="connsiteX2" fmla="*/ 871183 w 3233383"/>
                  <a:gd name="connsiteY2" fmla="*/ 0 h 1866900"/>
                  <a:gd name="connsiteX3" fmla="*/ 2109433 w 3233383"/>
                  <a:gd name="connsiteY3" fmla="*/ 9525 h 1866900"/>
                  <a:gd name="connsiteX4" fmla="*/ 3233383 w 3233383"/>
                  <a:gd name="connsiteY4" fmla="*/ 476250 h 1866900"/>
                  <a:gd name="connsiteX5" fmla="*/ 3223858 w 3233383"/>
                  <a:gd name="connsiteY5" fmla="*/ 1866900 h 1866900"/>
                  <a:gd name="connsiteX6" fmla="*/ 3090508 w 3233383"/>
                  <a:gd name="connsiteY6" fmla="*/ 1847850 h 1866900"/>
                  <a:gd name="connsiteX7" fmla="*/ 2099908 w 3233383"/>
                  <a:gd name="connsiteY7" fmla="*/ 771525 h 1866900"/>
                  <a:gd name="connsiteX8" fmla="*/ 1099783 w 3233383"/>
                  <a:gd name="connsiteY8" fmla="*/ 571500 h 1866900"/>
                  <a:gd name="connsiteX0" fmla="*/ 1099783 w 3233383"/>
                  <a:gd name="connsiteY0" fmla="*/ 571500 h 1866900"/>
                  <a:gd name="connsiteX1" fmla="*/ 4408 w 3233383"/>
                  <a:gd name="connsiteY1" fmla="*/ 790575 h 1866900"/>
                  <a:gd name="connsiteX2" fmla="*/ 871183 w 3233383"/>
                  <a:gd name="connsiteY2" fmla="*/ 0 h 1866900"/>
                  <a:gd name="connsiteX3" fmla="*/ 2109433 w 3233383"/>
                  <a:gd name="connsiteY3" fmla="*/ 9525 h 1866900"/>
                  <a:gd name="connsiteX4" fmla="*/ 3233383 w 3233383"/>
                  <a:gd name="connsiteY4" fmla="*/ 476250 h 1866900"/>
                  <a:gd name="connsiteX5" fmla="*/ 3223858 w 3233383"/>
                  <a:gd name="connsiteY5" fmla="*/ 1866900 h 1866900"/>
                  <a:gd name="connsiteX6" fmla="*/ 3090508 w 3233383"/>
                  <a:gd name="connsiteY6" fmla="*/ 1847850 h 1866900"/>
                  <a:gd name="connsiteX7" fmla="*/ 2099908 w 3233383"/>
                  <a:gd name="connsiteY7" fmla="*/ 771525 h 1866900"/>
                  <a:gd name="connsiteX8" fmla="*/ 1099783 w 3233383"/>
                  <a:gd name="connsiteY8" fmla="*/ 571500 h 1866900"/>
                  <a:gd name="connsiteX0" fmla="*/ 1099427 w 3233027"/>
                  <a:gd name="connsiteY0" fmla="*/ 571500 h 1866900"/>
                  <a:gd name="connsiteX1" fmla="*/ 4052 w 3233027"/>
                  <a:gd name="connsiteY1" fmla="*/ 790575 h 1866900"/>
                  <a:gd name="connsiteX2" fmla="*/ 870827 w 3233027"/>
                  <a:gd name="connsiteY2" fmla="*/ 0 h 1866900"/>
                  <a:gd name="connsiteX3" fmla="*/ 2109077 w 3233027"/>
                  <a:gd name="connsiteY3" fmla="*/ 9525 h 1866900"/>
                  <a:gd name="connsiteX4" fmla="*/ 3233027 w 3233027"/>
                  <a:gd name="connsiteY4" fmla="*/ 476250 h 1866900"/>
                  <a:gd name="connsiteX5" fmla="*/ 3223502 w 3233027"/>
                  <a:gd name="connsiteY5" fmla="*/ 1866900 h 1866900"/>
                  <a:gd name="connsiteX6" fmla="*/ 3090152 w 3233027"/>
                  <a:gd name="connsiteY6" fmla="*/ 1847850 h 1866900"/>
                  <a:gd name="connsiteX7" fmla="*/ 2099552 w 3233027"/>
                  <a:gd name="connsiteY7" fmla="*/ 771525 h 1866900"/>
                  <a:gd name="connsiteX8" fmla="*/ 1099427 w 3233027"/>
                  <a:gd name="connsiteY8" fmla="*/ 571500 h 1866900"/>
                  <a:gd name="connsiteX0" fmla="*/ 1118366 w 3251966"/>
                  <a:gd name="connsiteY0" fmla="*/ 571500 h 1866900"/>
                  <a:gd name="connsiteX1" fmla="*/ 3941 w 3251966"/>
                  <a:gd name="connsiteY1" fmla="*/ 809625 h 1866900"/>
                  <a:gd name="connsiteX2" fmla="*/ 889766 w 3251966"/>
                  <a:gd name="connsiteY2" fmla="*/ 0 h 1866900"/>
                  <a:gd name="connsiteX3" fmla="*/ 2128016 w 3251966"/>
                  <a:gd name="connsiteY3" fmla="*/ 9525 h 1866900"/>
                  <a:gd name="connsiteX4" fmla="*/ 3251966 w 3251966"/>
                  <a:gd name="connsiteY4" fmla="*/ 476250 h 1866900"/>
                  <a:gd name="connsiteX5" fmla="*/ 3242441 w 3251966"/>
                  <a:gd name="connsiteY5" fmla="*/ 1866900 h 1866900"/>
                  <a:gd name="connsiteX6" fmla="*/ 3109091 w 3251966"/>
                  <a:gd name="connsiteY6" fmla="*/ 1847850 h 1866900"/>
                  <a:gd name="connsiteX7" fmla="*/ 2118491 w 3251966"/>
                  <a:gd name="connsiteY7" fmla="*/ 771525 h 1866900"/>
                  <a:gd name="connsiteX8" fmla="*/ 1118366 w 3251966"/>
                  <a:gd name="connsiteY8" fmla="*/ 571500 h 1866900"/>
                  <a:gd name="connsiteX0" fmla="*/ 1119025 w 3252625"/>
                  <a:gd name="connsiteY0" fmla="*/ 571500 h 1866900"/>
                  <a:gd name="connsiteX1" fmla="*/ 4600 w 3252625"/>
                  <a:gd name="connsiteY1" fmla="*/ 809625 h 1866900"/>
                  <a:gd name="connsiteX2" fmla="*/ 890425 w 3252625"/>
                  <a:gd name="connsiteY2" fmla="*/ 0 h 1866900"/>
                  <a:gd name="connsiteX3" fmla="*/ 2128675 w 3252625"/>
                  <a:gd name="connsiteY3" fmla="*/ 9525 h 1866900"/>
                  <a:gd name="connsiteX4" fmla="*/ 3252625 w 3252625"/>
                  <a:gd name="connsiteY4" fmla="*/ 476250 h 1866900"/>
                  <a:gd name="connsiteX5" fmla="*/ 3243100 w 3252625"/>
                  <a:gd name="connsiteY5" fmla="*/ 1866900 h 1866900"/>
                  <a:gd name="connsiteX6" fmla="*/ 3109750 w 3252625"/>
                  <a:gd name="connsiteY6" fmla="*/ 1847850 h 1866900"/>
                  <a:gd name="connsiteX7" fmla="*/ 2119150 w 3252625"/>
                  <a:gd name="connsiteY7" fmla="*/ 771525 h 1866900"/>
                  <a:gd name="connsiteX8" fmla="*/ 1119025 w 3252625"/>
                  <a:gd name="connsiteY8" fmla="*/ 571500 h 1866900"/>
                  <a:gd name="connsiteX0" fmla="*/ 1118146 w 3251746"/>
                  <a:gd name="connsiteY0" fmla="*/ 571500 h 1866900"/>
                  <a:gd name="connsiteX1" fmla="*/ 3721 w 3251746"/>
                  <a:gd name="connsiteY1" fmla="*/ 809625 h 1866900"/>
                  <a:gd name="connsiteX2" fmla="*/ 889546 w 3251746"/>
                  <a:gd name="connsiteY2" fmla="*/ 0 h 1866900"/>
                  <a:gd name="connsiteX3" fmla="*/ 2127796 w 3251746"/>
                  <a:gd name="connsiteY3" fmla="*/ 9525 h 1866900"/>
                  <a:gd name="connsiteX4" fmla="*/ 3251746 w 3251746"/>
                  <a:gd name="connsiteY4" fmla="*/ 476250 h 1866900"/>
                  <a:gd name="connsiteX5" fmla="*/ 3242221 w 3251746"/>
                  <a:gd name="connsiteY5" fmla="*/ 1866900 h 1866900"/>
                  <a:gd name="connsiteX6" fmla="*/ 3108871 w 3251746"/>
                  <a:gd name="connsiteY6" fmla="*/ 1847850 h 1866900"/>
                  <a:gd name="connsiteX7" fmla="*/ 2118271 w 3251746"/>
                  <a:gd name="connsiteY7" fmla="*/ 771525 h 1866900"/>
                  <a:gd name="connsiteX8" fmla="*/ 1118146 w 3251746"/>
                  <a:gd name="connsiteY8" fmla="*/ 571500 h 1866900"/>
                  <a:gd name="connsiteX0" fmla="*/ 1118146 w 3251746"/>
                  <a:gd name="connsiteY0" fmla="*/ 589645 h 1885045"/>
                  <a:gd name="connsiteX1" fmla="*/ 3721 w 3251746"/>
                  <a:gd name="connsiteY1" fmla="*/ 827770 h 1885045"/>
                  <a:gd name="connsiteX2" fmla="*/ 889546 w 3251746"/>
                  <a:gd name="connsiteY2" fmla="*/ 18145 h 1885045"/>
                  <a:gd name="connsiteX3" fmla="*/ 2127796 w 3251746"/>
                  <a:gd name="connsiteY3" fmla="*/ 27670 h 1885045"/>
                  <a:gd name="connsiteX4" fmla="*/ 3251746 w 3251746"/>
                  <a:gd name="connsiteY4" fmla="*/ 494395 h 1885045"/>
                  <a:gd name="connsiteX5" fmla="*/ 3242221 w 3251746"/>
                  <a:gd name="connsiteY5" fmla="*/ 1885045 h 1885045"/>
                  <a:gd name="connsiteX6" fmla="*/ 3108871 w 3251746"/>
                  <a:gd name="connsiteY6" fmla="*/ 1865995 h 1885045"/>
                  <a:gd name="connsiteX7" fmla="*/ 2118271 w 3251746"/>
                  <a:gd name="connsiteY7" fmla="*/ 789670 h 1885045"/>
                  <a:gd name="connsiteX8" fmla="*/ 1118146 w 3251746"/>
                  <a:gd name="connsiteY8" fmla="*/ 589645 h 1885045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108871 w 3251746"/>
                  <a:gd name="connsiteY6" fmla="*/ 188238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3080296 w 3251746"/>
                  <a:gd name="connsiteY6" fmla="*/ 1863337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2994571 w 3251746"/>
                  <a:gd name="connsiteY6" fmla="*/ 1777612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01437"/>
                  <a:gd name="connsiteX1" fmla="*/ 3721 w 3251746"/>
                  <a:gd name="connsiteY1" fmla="*/ 844162 h 1901437"/>
                  <a:gd name="connsiteX2" fmla="*/ 889546 w 3251746"/>
                  <a:gd name="connsiteY2" fmla="*/ 34537 h 1901437"/>
                  <a:gd name="connsiteX3" fmla="*/ 2127796 w 3251746"/>
                  <a:gd name="connsiteY3" fmla="*/ 44062 h 1901437"/>
                  <a:gd name="connsiteX4" fmla="*/ 3251746 w 3251746"/>
                  <a:gd name="connsiteY4" fmla="*/ 510787 h 1901437"/>
                  <a:gd name="connsiteX5" fmla="*/ 3242221 w 3251746"/>
                  <a:gd name="connsiteY5" fmla="*/ 1901437 h 1901437"/>
                  <a:gd name="connsiteX6" fmla="*/ 2994571 w 3251746"/>
                  <a:gd name="connsiteY6" fmla="*/ 1777612 h 1901437"/>
                  <a:gd name="connsiteX7" fmla="*/ 2118271 w 3251746"/>
                  <a:gd name="connsiteY7" fmla="*/ 806062 h 1901437"/>
                  <a:gd name="connsiteX8" fmla="*/ 1118146 w 3251746"/>
                  <a:gd name="connsiteY8" fmla="*/ 606037 h 1901437"/>
                  <a:gd name="connsiteX0" fmla="*/ 1118146 w 3251746"/>
                  <a:gd name="connsiteY0" fmla="*/ 606037 h 1921976"/>
                  <a:gd name="connsiteX1" fmla="*/ 3721 w 3251746"/>
                  <a:gd name="connsiteY1" fmla="*/ 844162 h 1921976"/>
                  <a:gd name="connsiteX2" fmla="*/ 889546 w 3251746"/>
                  <a:gd name="connsiteY2" fmla="*/ 34537 h 1921976"/>
                  <a:gd name="connsiteX3" fmla="*/ 2127796 w 3251746"/>
                  <a:gd name="connsiteY3" fmla="*/ 44062 h 1921976"/>
                  <a:gd name="connsiteX4" fmla="*/ 3251746 w 3251746"/>
                  <a:gd name="connsiteY4" fmla="*/ 510787 h 1921976"/>
                  <a:gd name="connsiteX5" fmla="*/ 3242221 w 3251746"/>
                  <a:gd name="connsiteY5" fmla="*/ 1901437 h 1921976"/>
                  <a:gd name="connsiteX6" fmla="*/ 2994571 w 3251746"/>
                  <a:gd name="connsiteY6" fmla="*/ 1777612 h 1921976"/>
                  <a:gd name="connsiteX7" fmla="*/ 2118271 w 3251746"/>
                  <a:gd name="connsiteY7" fmla="*/ 806062 h 1921976"/>
                  <a:gd name="connsiteX8" fmla="*/ 1118146 w 3251746"/>
                  <a:gd name="connsiteY8" fmla="*/ 606037 h 1921976"/>
                  <a:gd name="connsiteX0" fmla="*/ 1118146 w 3242221"/>
                  <a:gd name="connsiteY0" fmla="*/ 606037 h 1921976"/>
                  <a:gd name="connsiteX1" fmla="*/ 3721 w 3242221"/>
                  <a:gd name="connsiteY1" fmla="*/ 844162 h 1921976"/>
                  <a:gd name="connsiteX2" fmla="*/ 889546 w 3242221"/>
                  <a:gd name="connsiteY2" fmla="*/ 34537 h 1921976"/>
                  <a:gd name="connsiteX3" fmla="*/ 2127796 w 3242221"/>
                  <a:gd name="connsiteY3" fmla="*/ 44062 h 1921976"/>
                  <a:gd name="connsiteX4" fmla="*/ 3242221 w 3242221"/>
                  <a:gd name="connsiteY4" fmla="*/ 615562 h 1921976"/>
                  <a:gd name="connsiteX5" fmla="*/ 3242221 w 3242221"/>
                  <a:gd name="connsiteY5" fmla="*/ 1901437 h 1921976"/>
                  <a:gd name="connsiteX6" fmla="*/ 2994571 w 3242221"/>
                  <a:gd name="connsiteY6" fmla="*/ 1777612 h 1921976"/>
                  <a:gd name="connsiteX7" fmla="*/ 2118271 w 3242221"/>
                  <a:gd name="connsiteY7" fmla="*/ 806062 h 1921976"/>
                  <a:gd name="connsiteX8" fmla="*/ 1118146 w 3242221"/>
                  <a:gd name="connsiteY8" fmla="*/ 606037 h 1921976"/>
                  <a:gd name="connsiteX0" fmla="*/ 1118146 w 3242221"/>
                  <a:gd name="connsiteY0" fmla="*/ 606037 h 1921976"/>
                  <a:gd name="connsiteX1" fmla="*/ 3721 w 3242221"/>
                  <a:gd name="connsiteY1" fmla="*/ 844162 h 1921976"/>
                  <a:gd name="connsiteX2" fmla="*/ 889546 w 3242221"/>
                  <a:gd name="connsiteY2" fmla="*/ 34537 h 1921976"/>
                  <a:gd name="connsiteX3" fmla="*/ 2127796 w 3242221"/>
                  <a:gd name="connsiteY3" fmla="*/ 44062 h 1921976"/>
                  <a:gd name="connsiteX4" fmla="*/ 3242221 w 3242221"/>
                  <a:gd name="connsiteY4" fmla="*/ 615562 h 1921976"/>
                  <a:gd name="connsiteX5" fmla="*/ 3242221 w 3242221"/>
                  <a:gd name="connsiteY5" fmla="*/ 1901437 h 1921976"/>
                  <a:gd name="connsiteX6" fmla="*/ 2994571 w 3242221"/>
                  <a:gd name="connsiteY6" fmla="*/ 1777612 h 1921976"/>
                  <a:gd name="connsiteX7" fmla="*/ 2118271 w 3242221"/>
                  <a:gd name="connsiteY7" fmla="*/ 806062 h 1921976"/>
                  <a:gd name="connsiteX8" fmla="*/ 1118146 w 3242221"/>
                  <a:gd name="connsiteY8" fmla="*/ 606037 h 1921976"/>
                  <a:gd name="connsiteX0" fmla="*/ 1118146 w 3261271"/>
                  <a:gd name="connsiteY0" fmla="*/ 606037 h 1993269"/>
                  <a:gd name="connsiteX1" fmla="*/ 3721 w 3261271"/>
                  <a:gd name="connsiteY1" fmla="*/ 844162 h 1993269"/>
                  <a:gd name="connsiteX2" fmla="*/ 889546 w 3261271"/>
                  <a:gd name="connsiteY2" fmla="*/ 34537 h 1993269"/>
                  <a:gd name="connsiteX3" fmla="*/ 2127796 w 3261271"/>
                  <a:gd name="connsiteY3" fmla="*/ 44062 h 1993269"/>
                  <a:gd name="connsiteX4" fmla="*/ 3242221 w 3261271"/>
                  <a:gd name="connsiteY4" fmla="*/ 615562 h 1993269"/>
                  <a:gd name="connsiteX5" fmla="*/ 3261271 w 3261271"/>
                  <a:gd name="connsiteY5" fmla="*/ 1987162 h 1993269"/>
                  <a:gd name="connsiteX6" fmla="*/ 2994571 w 3261271"/>
                  <a:gd name="connsiteY6" fmla="*/ 1777612 h 1993269"/>
                  <a:gd name="connsiteX7" fmla="*/ 2118271 w 3261271"/>
                  <a:gd name="connsiteY7" fmla="*/ 806062 h 1993269"/>
                  <a:gd name="connsiteX8" fmla="*/ 1118146 w 3261271"/>
                  <a:gd name="connsiteY8" fmla="*/ 606037 h 1993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261271" h="1993269">
                    <a:moveTo>
                      <a:pt x="1118146" y="606037"/>
                    </a:moveTo>
                    <a:cubicBezTo>
                      <a:pt x="816521" y="761612"/>
                      <a:pt x="308521" y="1206112"/>
                      <a:pt x="3721" y="844162"/>
                    </a:cubicBezTo>
                    <a:cubicBezTo>
                      <a:pt x="-62359" y="765692"/>
                      <a:pt x="772071" y="98037"/>
                      <a:pt x="889546" y="34537"/>
                    </a:cubicBezTo>
                    <a:cubicBezTo>
                      <a:pt x="1007021" y="-9913"/>
                      <a:pt x="2000796" y="-16263"/>
                      <a:pt x="2127796" y="44062"/>
                    </a:cubicBezTo>
                    <a:cubicBezTo>
                      <a:pt x="2616746" y="180587"/>
                      <a:pt x="2915196" y="345687"/>
                      <a:pt x="3242221" y="615562"/>
                    </a:cubicBezTo>
                    <a:lnTo>
                      <a:pt x="3261271" y="1987162"/>
                    </a:lnTo>
                    <a:cubicBezTo>
                      <a:pt x="3159671" y="2012562"/>
                      <a:pt x="3134271" y="1961762"/>
                      <a:pt x="2994571" y="1777612"/>
                    </a:cubicBezTo>
                    <a:cubicBezTo>
                      <a:pt x="2616746" y="1444237"/>
                      <a:pt x="2343696" y="1148962"/>
                      <a:pt x="2118271" y="806062"/>
                    </a:cubicBezTo>
                    <a:cubicBezTo>
                      <a:pt x="1756321" y="777487"/>
                      <a:pt x="1432471" y="720337"/>
                      <a:pt x="1118146" y="6060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8" name="Rounded Rectangle 4">
                <a:extLst>
                  <a:ext uri="{FF2B5EF4-FFF2-40B4-BE49-F238E27FC236}">
                    <a16:creationId xmlns:a16="http://schemas.microsoft.com/office/drawing/2014/main" id="{A2B19BBD-FBD8-83A2-8749-5BCBD4AC3816}"/>
                  </a:ext>
                </a:extLst>
              </p:cNvPr>
              <p:cNvSpPr/>
              <p:nvPr/>
            </p:nvSpPr>
            <p:spPr>
              <a:xfrm rot="2002203">
                <a:off x="2745022" y="3807001"/>
                <a:ext cx="339508" cy="61214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9" name="Rounded Rectangle 11">
                <a:extLst>
                  <a:ext uri="{FF2B5EF4-FFF2-40B4-BE49-F238E27FC236}">
                    <a16:creationId xmlns:a16="http://schemas.microsoft.com/office/drawing/2014/main" id="{269CF182-F15C-9089-8C6D-7C030FBAB082}"/>
                  </a:ext>
                </a:extLst>
              </p:cNvPr>
              <p:cNvSpPr/>
              <p:nvPr/>
            </p:nvSpPr>
            <p:spPr>
              <a:xfrm rot="2002203">
                <a:off x="3276558" y="3627997"/>
                <a:ext cx="339508" cy="93469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0" name="Rounded Rectangle 12">
                <a:extLst>
                  <a:ext uri="{FF2B5EF4-FFF2-40B4-BE49-F238E27FC236}">
                    <a16:creationId xmlns:a16="http://schemas.microsoft.com/office/drawing/2014/main" id="{E54114F1-9F5A-018A-242E-B380AF87E713}"/>
                  </a:ext>
                </a:extLst>
              </p:cNvPr>
              <p:cNvSpPr/>
              <p:nvPr/>
            </p:nvSpPr>
            <p:spPr>
              <a:xfrm rot="2002203">
                <a:off x="3656813" y="3935485"/>
                <a:ext cx="339508" cy="724313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11" name="Rounded Rectangle 13">
                <a:extLst>
                  <a:ext uri="{FF2B5EF4-FFF2-40B4-BE49-F238E27FC236}">
                    <a16:creationId xmlns:a16="http://schemas.microsoft.com/office/drawing/2014/main" id="{F299FEA3-4534-5555-1B03-EDD0894F96DB}"/>
                  </a:ext>
                </a:extLst>
              </p:cNvPr>
              <p:cNvSpPr/>
              <p:nvPr/>
            </p:nvSpPr>
            <p:spPr>
              <a:xfrm rot="2002203">
                <a:off x="4082895" y="4229792"/>
                <a:ext cx="339508" cy="567411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sp>
          <p:nvSpPr>
            <p:cNvPr id="6" name="Freeform 14">
              <a:extLst>
                <a:ext uri="{FF2B5EF4-FFF2-40B4-BE49-F238E27FC236}">
                  <a16:creationId xmlns:a16="http://schemas.microsoft.com/office/drawing/2014/main" id="{AF485592-A0EB-F6FA-1A6D-F0598397D87A}"/>
                </a:ext>
              </a:extLst>
            </p:cNvPr>
            <p:cNvSpPr/>
            <p:nvPr/>
          </p:nvSpPr>
          <p:spPr>
            <a:xfrm>
              <a:off x="2676526" y="2590800"/>
              <a:ext cx="3152217" cy="2284673"/>
            </a:xfrm>
            <a:custGeom>
              <a:avLst/>
              <a:gdLst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71650 w 3152217"/>
                <a:gd name="connsiteY26" fmla="*/ 2057400 h 2217998"/>
                <a:gd name="connsiteX27" fmla="*/ 1798691 w 3152217"/>
                <a:gd name="connsiteY27" fmla="*/ 2010144 h 2217998"/>
                <a:gd name="connsiteX28" fmla="*/ 1775643 w 3152217"/>
                <a:gd name="connsiteY28" fmla="*/ 1987096 h 2217998"/>
                <a:gd name="connsiteX29" fmla="*/ 1848068 w 3152217"/>
                <a:gd name="connsiteY29" fmla="*/ 1914670 h 2217998"/>
                <a:gd name="connsiteX30" fmla="*/ 1533525 w 3152217"/>
                <a:gd name="connsiteY30" fmla="*/ 1485900 h 2217998"/>
                <a:gd name="connsiteX31" fmla="*/ 1219200 w 3152217"/>
                <a:gd name="connsiteY31" fmla="*/ 1181100 h 2217998"/>
                <a:gd name="connsiteX32" fmla="*/ 571500 w 3152217"/>
                <a:gd name="connsiteY32" fmla="*/ 1295400 h 2217998"/>
                <a:gd name="connsiteX33" fmla="*/ 0 w 3152217"/>
                <a:gd name="connsiteY33" fmla="*/ 1266825 h 2217998"/>
                <a:gd name="connsiteX34" fmla="*/ 9525 w 3152217"/>
                <a:gd name="connsiteY34" fmla="*/ 28575 h 2217998"/>
                <a:gd name="connsiteX35" fmla="*/ 323850 w 3152217"/>
                <a:gd name="connsiteY35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71650 w 3152217"/>
                <a:gd name="connsiteY26" fmla="*/ 2057400 h 2217998"/>
                <a:gd name="connsiteX27" fmla="*/ 1798691 w 3152217"/>
                <a:gd name="connsiteY27" fmla="*/ 2010144 h 2217998"/>
                <a:gd name="connsiteX28" fmla="*/ 1775643 w 3152217"/>
                <a:gd name="connsiteY28" fmla="*/ 1987096 h 2217998"/>
                <a:gd name="connsiteX29" fmla="*/ 1848068 w 3152217"/>
                <a:gd name="connsiteY29" fmla="*/ 1914670 h 2217998"/>
                <a:gd name="connsiteX30" fmla="*/ 1533525 w 3152217"/>
                <a:gd name="connsiteY30" fmla="*/ 1485900 h 2217998"/>
                <a:gd name="connsiteX31" fmla="*/ 1219200 w 3152217"/>
                <a:gd name="connsiteY31" fmla="*/ 1181100 h 2217998"/>
                <a:gd name="connsiteX32" fmla="*/ 571500 w 3152217"/>
                <a:gd name="connsiteY32" fmla="*/ 1295400 h 2217998"/>
                <a:gd name="connsiteX33" fmla="*/ 0 w 3152217"/>
                <a:gd name="connsiteY33" fmla="*/ 1266825 h 2217998"/>
                <a:gd name="connsiteX34" fmla="*/ 9525 w 3152217"/>
                <a:gd name="connsiteY34" fmla="*/ 28575 h 2217998"/>
                <a:gd name="connsiteX35" fmla="*/ 323850 w 3152217"/>
                <a:gd name="connsiteY35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803401 w 3152217"/>
                <a:gd name="connsiteY25" fmla="*/ 2014854 h 2217998"/>
                <a:gd name="connsiteX26" fmla="*/ 1798691 w 3152217"/>
                <a:gd name="connsiteY26" fmla="*/ 2010144 h 2217998"/>
                <a:gd name="connsiteX27" fmla="*/ 1775643 w 3152217"/>
                <a:gd name="connsiteY27" fmla="*/ 1987096 h 2217998"/>
                <a:gd name="connsiteX28" fmla="*/ 1848068 w 3152217"/>
                <a:gd name="connsiteY28" fmla="*/ 1914670 h 2217998"/>
                <a:gd name="connsiteX29" fmla="*/ 1533525 w 3152217"/>
                <a:gd name="connsiteY29" fmla="*/ 1485900 h 2217998"/>
                <a:gd name="connsiteX30" fmla="*/ 1219200 w 3152217"/>
                <a:gd name="connsiteY30" fmla="*/ 1181100 h 2217998"/>
                <a:gd name="connsiteX31" fmla="*/ 571500 w 3152217"/>
                <a:gd name="connsiteY31" fmla="*/ 1295400 h 2217998"/>
                <a:gd name="connsiteX32" fmla="*/ 0 w 3152217"/>
                <a:gd name="connsiteY32" fmla="*/ 1266825 h 2217998"/>
                <a:gd name="connsiteX33" fmla="*/ 9525 w 3152217"/>
                <a:gd name="connsiteY33" fmla="*/ 28575 h 2217998"/>
                <a:gd name="connsiteX34" fmla="*/ 323850 w 3152217"/>
                <a:gd name="connsiteY34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798691 w 3152217"/>
                <a:gd name="connsiteY25" fmla="*/ 2010144 h 2217998"/>
                <a:gd name="connsiteX26" fmla="*/ 1775643 w 3152217"/>
                <a:gd name="connsiteY26" fmla="*/ 1987096 h 2217998"/>
                <a:gd name="connsiteX27" fmla="*/ 1848068 w 3152217"/>
                <a:gd name="connsiteY27" fmla="*/ 1914670 h 2217998"/>
                <a:gd name="connsiteX28" fmla="*/ 1533525 w 3152217"/>
                <a:gd name="connsiteY28" fmla="*/ 1485900 h 2217998"/>
                <a:gd name="connsiteX29" fmla="*/ 1219200 w 3152217"/>
                <a:gd name="connsiteY29" fmla="*/ 1181100 h 2217998"/>
                <a:gd name="connsiteX30" fmla="*/ 571500 w 3152217"/>
                <a:gd name="connsiteY30" fmla="*/ 1295400 h 2217998"/>
                <a:gd name="connsiteX31" fmla="*/ 0 w 3152217"/>
                <a:gd name="connsiteY31" fmla="*/ 1266825 h 2217998"/>
                <a:gd name="connsiteX32" fmla="*/ 9525 w 3152217"/>
                <a:gd name="connsiteY32" fmla="*/ 28575 h 2217998"/>
                <a:gd name="connsiteX33" fmla="*/ 323850 w 3152217"/>
                <a:gd name="connsiteY33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66688 w 3152217"/>
                <a:gd name="connsiteY20" fmla="*/ 1796050 h 2217998"/>
                <a:gd name="connsiteX21" fmla="*/ 1987859 w 3152217"/>
                <a:gd name="connsiteY21" fmla="*/ 1774879 h 2217998"/>
                <a:gd name="connsiteX22" fmla="*/ 2218760 w 3152217"/>
                <a:gd name="connsiteY22" fmla="*/ 2005781 h 2217998"/>
                <a:gd name="connsiteX23" fmla="*/ 2218760 w 3152217"/>
                <a:gd name="connsiteY23" fmla="*/ 2217998 h 2217998"/>
                <a:gd name="connsiteX24" fmla="*/ 2006543 w 3152217"/>
                <a:gd name="connsiteY24" fmla="*/ 2217998 h 2217998"/>
                <a:gd name="connsiteX25" fmla="*/ 1798691 w 3152217"/>
                <a:gd name="connsiteY25" fmla="*/ 2010144 h 2217998"/>
                <a:gd name="connsiteX26" fmla="*/ 1775643 w 3152217"/>
                <a:gd name="connsiteY26" fmla="*/ 1987096 h 2217998"/>
                <a:gd name="connsiteX27" fmla="*/ 1848068 w 3152217"/>
                <a:gd name="connsiteY27" fmla="*/ 1914670 h 2217998"/>
                <a:gd name="connsiteX28" fmla="*/ 1533525 w 3152217"/>
                <a:gd name="connsiteY28" fmla="*/ 1485900 h 2217998"/>
                <a:gd name="connsiteX29" fmla="*/ 1219200 w 3152217"/>
                <a:gd name="connsiteY29" fmla="*/ 1181100 h 2217998"/>
                <a:gd name="connsiteX30" fmla="*/ 571500 w 3152217"/>
                <a:gd name="connsiteY30" fmla="*/ 1295400 h 2217998"/>
                <a:gd name="connsiteX31" fmla="*/ 0 w 3152217"/>
                <a:gd name="connsiteY31" fmla="*/ 1266825 h 2217998"/>
                <a:gd name="connsiteX32" fmla="*/ 9525 w 3152217"/>
                <a:gd name="connsiteY32" fmla="*/ 28575 h 2217998"/>
                <a:gd name="connsiteX33" fmla="*/ 323850 w 3152217"/>
                <a:gd name="connsiteY33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467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1865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8068 w 3152217"/>
                <a:gd name="connsiteY26" fmla="*/ 1911865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2720489 w 3152217"/>
                <a:gd name="connsiteY5" fmla="*/ 785957 h 2217998"/>
                <a:gd name="connsiteX6" fmla="*/ 3152217 w 3152217"/>
                <a:gd name="connsiteY6" fmla="*/ 1217685 h 2217998"/>
                <a:gd name="connsiteX7" fmla="*/ 3152217 w 3152217"/>
                <a:gd name="connsiteY7" fmla="*/ 1429902 h 2217998"/>
                <a:gd name="connsiteX8" fmla="*/ 2940000 w 3152217"/>
                <a:gd name="connsiteY8" fmla="*/ 1429902 h 2217998"/>
                <a:gd name="connsiteX9" fmla="*/ 2539107 w 3152217"/>
                <a:gd name="connsiteY9" fmla="*/ 1029008 h 2217998"/>
                <a:gd name="connsiteX10" fmla="*/ 2474399 w 3152217"/>
                <a:gd name="connsiteY10" fmla="*/ 1115717 h 2217998"/>
                <a:gd name="connsiteX11" fmla="*/ 2907621 w 3152217"/>
                <a:gd name="connsiteY11" fmla="*/ 1548940 h 2217998"/>
                <a:gd name="connsiteX12" fmla="*/ 2907621 w 3152217"/>
                <a:gd name="connsiteY12" fmla="*/ 1761157 h 2217998"/>
                <a:gd name="connsiteX13" fmla="*/ 2695404 w 3152217"/>
                <a:gd name="connsiteY13" fmla="*/ 1761157 h 2217998"/>
                <a:gd name="connsiteX14" fmla="*/ 2293017 w 3152217"/>
                <a:gd name="connsiteY14" fmla="*/ 1358769 h 2217998"/>
                <a:gd name="connsiteX15" fmla="*/ 2228234 w 3152217"/>
                <a:gd name="connsiteY15" fmla="*/ 1445578 h 2217998"/>
                <a:gd name="connsiteX16" fmla="*/ 2648161 w 3152217"/>
                <a:gd name="connsiteY16" fmla="*/ 1865505 h 2217998"/>
                <a:gd name="connsiteX17" fmla="*/ 2648161 w 3152217"/>
                <a:gd name="connsiteY17" fmla="*/ 2077722 h 2217998"/>
                <a:gd name="connsiteX18" fmla="*/ 2435944 w 3152217"/>
                <a:gd name="connsiteY18" fmla="*/ 2077722 h 2217998"/>
                <a:gd name="connsiteX19" fmla="*/ 2046853 w 3152217"/>
                <a:gd name="connsiteY19" fmla="*/ 1688629 h 2217998"/>
                <a:gd name="connsiteX20" fmla="*/ 1987859 w 3152217"/>
                <a:gd name="connsiteY20" fmla="*/ 1774879 h 2217998"/>
                <a:gd name="connsiteX21" fmla="*/ 2218760 w 3152217"/>
                <a:gd name="connsiteY21" fmla="*/ 2005781 h 2217998"/>
                <a:gd name="connsiteX22" fmla="*/ 2218760 w 3152217"/>
                <a:gd name="connsiteY22" fmla="*/ 2217998 h 2217998"/>
                <a:gd name="connsiteX23" fmla="*/ 2006543 w 3152217"/>
                <a:gd name="connsiteY23" fmla="*/ 2217998 h 2217998"/>
                <a:gd name="connsiteX24" fmla="*/ 1798691 w 3152217"/>
                <a:gd name="connsiteY24" fmla="*/ 2010144 h 2217998"/>
                <a:gd name="connsiteX25" fmla="*/ 1775643 w 3152217"/>
                <a:gd name="connsiteY25" fmla="*/ 1987096 h 2217998"/>
                <a:gd name="connsiteX26" fmla="*/ 1842458 w 3152217"/>
                <a:gd name="connsiteY26" fmla="*/ 1897840 h 2217998"/>
                <a:gd name="connsiteX27" fmla="*/ 1533525 w 3152217"/>
                <a:gd name="connsiteY27" fmla="*/ 1485900 h 2217998"/>
                <a:gd name="connsiteX28" fmla="*/ 1219200 w 3152217"/>
                <a:gd name="connsiteY28" fmla="*/ 1181100 h 2217998"/>
                <a:gd name="connsiteX29" fmla="*/ 571500 w 3152217"/>
                <a:gd name="connsiteY29" fmla="*/ 1295400 h 2217998"/>
                <a:gd name="connsiteX30" fmla="*/ 0 w 3152217"/>
                <a:gd name="connsiteY30" fmla="*/ 1266825 h 2217998"/>
                <a:gd name="connsiteX31" fmla="*/ 9525 w 3152217"/>
                <a:gd name="connsiteY31" fmla="*/ 28575 h 2217998"/>
                <a:gd name="connsiteX32" fmla="*/ 323850 w 3152217"/>
                <a:gd name="connsiteY32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219325 w 3152217"/>
                <a:gd name="connsiteY3" fmla="*/ 295275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314575 w 3152217"/>
                <a:gd name="connsiteY3" fmla="*/ 285750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23850 w 3152217"/>
                <a:gd name="connsiteY0" fmla="*/ 0 h 2217998"/>
                <a:gd name="connsiteX1" fmla="*/ 95250 w 3152217"/>
                <a:gd name="connsiteY1" fmla="*/ 209550 h 2217998"/>
                <a:gd name="connsiteX2" fmla="*/ 1352550 w 3152217"/>
                <a:gd name="connsiteY2" fmla="*/ 85725 h 2217998"/>
                <a:gd name="connsiteX3" fmla="*/ 2314575 w 3152217"/>
                <a:gd name="connsiteY3" fmla="*/ 285750 h 2217998"/>
                <a:gd name="connsiteX4" fmla="*/ 2724150 w 3152217"/>
                <a:gd name="connsiteY4" fmla="*/ 781050 h 2217998"/>
                <a:gd name="connsiteX5" fmla="*/ 3152217 w 3152217"/>
                <a:gd name="connsiteY5" fmla="*/ 1217685 h 2217998"/>
                <a:gd name="connsiteX6" fmla="*/ 3152217 w 3152217"/>
                <a:gd name="connsiteY6" fmla="*/ 1429902 h 2217998"/>
                <a:gd name="connsiteX7" fmla="*/ 2940000 w 3152217"/>
                <a:gd name="connsiteY7" fmla="*/ 1429902 h 2217998"/>
                <a:gd name="connsiteX8" fmla="*/ 2539107 w 3152217"/>
                <a:gd name="connsiteY8" fmla="*/ 1029008 h 2217998"/>
                <a:gd name="connsiteX9" fmla="*/ 2474399 w 3152217"/>
                <a:gd name="connsiteY9" fmla="*/ 1115717 h 2217998"/>
                <a:gd name="connsiteX10" fmla="*/ 2907621 w 3152217"/>
                <a:gd name="connsiteY10" fmla="*/ 1548940 h 2217998"/>
                <a:gd name="connsiteX11" fmla="*/ 2907621 w 3152217"/>
                <a:gd name="connsiteY11" fmla="*/ 1761157 h 2217998"/>
                <a:gd name="connsiteX12" fmla="*/ 2695404 w 3152217"/>
                <a:gd name="connsiteY12" fmla="*/ 1761157 h 2217998"/>
                <a:gd name="connsiteX13" fmla="*/ 2293017 w 3152217"/>
                <a:gd name="connsiteY13" fmla="*/ 1358769 h 2217998"/>
                <a:gd name="connsiteX14" fmla="*/ 2228234 w 3152217"/>
                <a:gd name="connsiteY14" fmla="*/ 1445578 h 2217998"/>
                <a:gd name="connsiteX15" fmla="*/ 2648161 w 3152217"/>
                <a:gd name="connsiteY15" fmla="*/ 1865505 h 2217998"/>
                <a:gd name="connsiteX16" fmla="*/ 2648161 w 3152217"/>
                <a:gd name="connsiteY16" fmla="*/ 2077722 h 2217998"/>
                <a:gd name="connsiteX17" fmla="*/ 2435944 w 3152217"/>
                <a:gd name="connsiteY17" fmla="*/ 2077722 h 2217998"/>
                <a:gd name="connsiteX18" fmla="*/ 2046853 w 3152217"/>
                <a:gd name="connsiteY18" fmla="*/ 1688629 h 2217998"/>
                <a:gd name="connsiteX19" fmla="*/ 1987859 w 3152217"/>
                <a:gd name="connsiteY19" fmla="*/ 1774879 h 2217998"/>
                <a:gd name="connsiteX20" fmla="*/ 2218760 w 3152217"/>
                <a:gd name="connsiteY20" fmla="*/ 2005781 h 2217998"/>
                <a:gd name="connsiteX21" fmla="*/ 2218760 w 3152217"/>
                <a:gd name="connsiteY21" fmla="*/ 2217998 h 2217998"/>
                <a:gd name="connsiteX22" fmla="*/ 2006543 w 3152217"/>
                <a:gd name="connsiteY22" fmla="*/ 2217998 h 2217998"/>
                <a:gd name="connsiteX23" fmla="*/ 1798691 w 3152217"/>
                <a:gd name="connsiteY23" fmla="*/ 2010144 h 2217998"/>
                <a:gd name="connsiteX24" fmla="*/ 1775643 w 3152217"/>
                <a:gd name="connsiteY24" fmla="*/ 1987096 h 2217998"/>
                <a:gd name="connsiteX25" fmla="*/ 1842458 w 3152217"/>
                <a:gd name="connsiteY25" fmla="*/ 1897840 h 2217998"/>
                <a:gd name="connsiteX26" fmla="*/ 1533525 w 3152217"/>
                <a:gd name="connsiteY26" fmla="*/ 1485900 h 2217998"/>
                <a:gd name="connsiteX27" fmla="*/ 1219200 w 3152217"/>
                <a:gd name="connsiteY27" fmla="*/ 1181100 h 2217998"/>
                <a:gd name="connsiteX28" fmla="*/ 571500 w 3152217"/>
                <a:gd name="connsiteY28" fmla="*/ 1295400 h 2217998"/>
                <a:gd name="connsiteX29" fmla="*/ 0 w 3152217"/>
                <a:gd name="connsiteY29" fmla="*/ 1266825 h 2217998"/>
                <a:gd name="connsiteX30" fmla="*/ 9525 w 3152217"/>
                <a:gd name="connsiteY30" fmla="*/ 28575 h 2217998"/>
                <a:gd name="connsiteX31" fmla="*/ 323850 w 3152217"/>
                <a:gd name="connsiteY31" fmla="*/ 0 h 2217998"/>
                <a:gd name="connsiteX0" fmla="*/ 361950 w 3152217"/>
                <a:gd name="connsiteY0" fmla="*/ 0 h 2256098"/>
                <a:gd name="connsiteX1" fmla="*/ 95250 w 3152217"/>
                <a:gd name="connsiteY1" fmla="*/ 247650 h 2256098"/>
                <a:gd name="connsiteX2" fmla="*/ 1352550 w 3152217"/>
                <a:gd name="connsiteY2" fmla="*/ 123825 h 2256098"/>
                <a:gd name="connsiteX3" fmla="*/ 2314575 w 3152217"/>
                <a:gd name="connsiteY3" fmla="*/ 323850 h 2256098"/>
                <a:gd name="connsiteX4" fmla="*/ 2724150 w 3152217"/>
                <a:gd name="connsiteY4" fmla="*/ 819150 h 2256098"/>
                <a:gd name="connsiteX5" fmla="*/ 3152217 w 3152217"/>
                <a:gd name="connsiteY5" fmla="*/ 1255785 h 2256098"/>
                <a:gd name="connsiteX6" fmla="*/ 3152217 w 3152217"/>
                <a:gd name="connsiteY6" fmla="*/ 1468002 h 2256098"/>
                <a:gd name="connsiteX7" fmla="*/ 2940000 w 3152217"/>
                <a:gd name="connsiteY7" fmla="*/ 1468002 h 2256098"/>
                <a:gd name="connsiteX8" fmla="*/ 2539107 w 3152217"/>
                <a:gd name="connsiteY8" fmla="*/ 1067108 h 2256098"/>
                <a:gd name="connsiteX9" fmla="*/ 2474399 w 3152217"/>
                <a:gd name="connsiteY9" fmla="*/ 1153817 h 2256098"/>
                <a:gd name="connsiteX10" fmla="*/ 2907621 w 3152217"/>
                <a:gd name="connsiteY10" fmla="*/ 1587040 h 2256098"/>
                <a:gd name="connsiteX11" fmla="*/ 2907621 w 3152217"/>
                <a:gd name="connsiteY11" fmla="*/ 1799257 h 2256098"/>
                <a:gd name="connsiteX12" fmla="*/ 2695404 w 3152217"/>
                <a:gd name="connsiteY12" fmla="*/ 1799257 h 2256098"/>
                <a:gd name="connsiteX13" fmla="*/ 2293017 w 3152217"/>
                <a:gd name="connsiteY13" fmla="*/ 1396869 h 2256098"/>
                <a:gd name="connsiteX14" fmla="*/ 2228234 w 3152217"/>
                <a:gd name="connsiteY14" fmla="*/ 1483678 h 2256098"/>
                <a:gd name="connsiteX15" fmla="*/ 2648161 w 3152217"/>
                <a:gd name="connsiteY15" fmla="*/ 1903605 h 2256098"/>
                <a:gd name="connsiteX16" fmla="*/ 2648161 w 3152217"/>
                <a:gd name="connsiteY16" fmla="*/ 2115822 h 2256098"/>
                <a:gd name="connsiteX17" fmla="*/ 2435944 w 3152217"/>
                <a:gd name="connsiteY17" fmla="*/ 2115822 h 2256098"/>
                <a:gd name="connsiteX18" fmla="*/ 2046853 w 3152217"/>
                <a:gd name="connsiteY18" fmla="*/ 1726729 h 2256098"/>
                <a:gd name="connsiteX19" fmla="*/ 1987859 w 3152217"/>
                <a:gd name="connsiteY19" fmla="*/ 1812979 h 2256098"/>
                <a:gd name="connsiteX20" fmla="*/ 2218760 w 3152217"/>
                <a:gd name="connsiteY20" fmla="*/ 2043881 h 2256098"/>
                <a:gd name="connsiteX21" fmla="*/ 2218760 w 3152217"/>
                <a:gd name="connsiteY21" fmla="*/ 2256098 h 2256098"/>
                <a:gd name="connsiteX22" fmla="*/ 2006543 w 3152217"/>
                <a:gd name="connsiteY22" fmla="*/ 2256098 h 2256098"/>
                <a:gd name="connsiteX23" fmla="*/ 1798691 w 3152217"/>
                <a:gd name="connsiteY23" fmla="*/ 2048244 h 2256098"/>
                <a:gd name="connsiteX24" fmla="*/ 1775643 w 3152217"/>
                <a:gd name="connsiteY24" fmla="*/ 2025196 h 2256098"/>
                <a:gd name="connsiteX25" fmla="*/ 1842458 w 3152217"/>
                <a:gd name="connsiteY25" fmla="*/ 1935940 h 2256098"/>
                <a:gd name="connsiteX26" fmla="*/ 1533525 w 3152217"/>
                <a:gd name="connsiteY26" fmla="*/ 1524000 h 2256098"/>
                <a:gd name="connsiteX27" fmla="*/ 1219200 w 3152217"/>
                <a:gd name="connsiteY27" fmla="*/ 1219200 h 2256098"/>
                <a:gd name="connsiteX28" fmla="*/ 571500 w 3152217"/>
                <a:gd name="connsiteY28" fmla="*/ 1333500 h 2256098"/>
                <a:gd name="connsiteX29" fmla="*/ 0 w 3152217"/>
                <a:gd name="connsiteY29" fmla="*/ 1304925 h 2256098"/>
                <a:gd name="connsiteX30" fmla="*/ 9525 w 3152217"/>
                <a:gd name="connsiteY30" fmla="*/ 66675 h 2256098"/>
                <a:gd name="connsiteX31" fmla="*/ 361950 w 3152217"/>
                <a:gd name="connsiteY31" fmla="*/ 0 h 2256098"/>
                <a:gd name="connsiteX0" fmla="*/ 361950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61950 w 3152217"/>
                <a:gd name="connsiteY31" fmla="*/ 9525 h 2265623"/>
                <a:gd name="connsiteX0" fmla="*/ 40957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409575 w 3152217"/>
                <a:gd name="connsiteY31" fmla="*/ 9525 h 2265623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390525 w 3152217"/>
                <a:gd name="connsiteY0" fmla="*/ 24506 h 2280604"/>
                <a:gd name="connsiteX1" fmla="*/ 95250 w 3152217"/>
                <a:gd name="connsiteY1" fmla="*/ 272156 h 2280604"/>
                <a:gd name="connsiteX2" fmla="*/ 1352550 w 3152217"/>
                <a:gd name="connsiteY2" fmla="*/ 148331 h 2280604"/>
                <a:gd name="connsiteX3" fmla="*/ 2314575 w 3152217"/>
                <a:gd name="connsiteY3" fmla="*/ 348356 h 2280604"/>
                <a:gd name="connsiteX4" fmla="*/ 2724150 w 3152217"/>
                <a:gd name="connsiteY4" fmla="*/ 843656 h 2280604"/>
                <a:gd name="connsiteX5" fmla="*/ 3152217 w 3152217"/>
                <a:gd name="connsiteY5" fmla="*/ 1280291 h 2280604"/>
                <a:gd name="connsiteX6" fmla="*/ 3152217 w 3152217"/>
                <a:gd name="connsiteY6" fmla="*/ 1492508 h 2280604"/>
                <a:gd name="connsiteX7" fmla="*/ 2940000 w 3152217"/>
                <a:gd name="connsiteY7" fmla="*/ 1492508 h 2280604"/>
                <a:gd name="connsiteX8" fmla="*/ 2539107 w 3152217"/>
                <a:gd name="connsiteY8" fmla="*/ 1091614 h 2280604"/>
                <a:gd name="connsiteX9" fmla="*/ 2474399 w 3152217"/>
                <a:gd name="connsiteY9" fmla="*/ 1178323 h 2280604"/>
                <a:gd name="connsiteX10" fmla="*/ 2907621 w 3152217"/>
                <a:gd name="connsiteY10" fmla="*/ 1611546 h 2280604"/>
                <a:gd name="connsiteX11" fmla="*/ 2907621 w 3152217"/>
                <a:gd name="connsiteY11" fmla="*/ 1823763 h 2280604"/>
                <a:gd name="connsiteX12" fmla="*/ 2695404 w 3152217"/>
                <a:gd name="connsiteY12" fmla="*/ 1823763 h 2280604"/>
                <a:gd name="connsiteX13" fmla="*/ 2293017 w 3152217"/>
                <a:gd name="connsiteY13" fmla="*/ 1421375 h 2280604"/>
                <a:gd name="connsiteX14" fmla="*/ 2228234 w 3152217"/>
                <a:gd name="connsiteY14" fmla="*/ 1508184 h 2280604"/>
                <a:gd name="connsiteX15" fmla="*/ 2648161 w 3152217"/>
                <a:gd name="connsiteY15" fmla="*/ 1928111 h 2280604"/>
                <a:gd name="connsiteX16" fmla="*/ 2648161 w 3152217"/>
                <a:gd name="connsiteY16" fmla="*/ 2140328 h 2280604"/>
                <a:gd name="connsiteX17" fmla="*/ 2435944 w 3152217"/>
                <a:gd name="connsiteY17" fmla="*/ 2140328 h 2280604"/>
                <a:gd name="connsiteX18" fmla="*/ 2046853 w 3152217"/>
                <a:gd name="connsiteY18" fmla="*/ 1751235 h 2280604"/>
                <a:gd name="connsiteX19" fmla="*/ 1987859 w 3152217"/>
                <a:gd name="connsiteY19" fmla="*/ 1837485 h 2280604"/>
                <a:gd name="connsiteX20" fmla="*/ 2218760 w 3152217"/>
                <a:gd name="connsiteY20" fmla="*/ 2068387 h 2280604"/>
                <a:gd name="connsiteX21" fmla="*/ 2218760 w 3152217"/>
                <a:gd name="connsiteY21" fmla="*/ 2280604 h 2280604"/>
                <a:gd name="connsiteX22" fmla="*/ 2006543 w 3152217"/>
                <a:gd name="connsiteY22" fmla="*/ 2280604 h 2280604"/>
                <a:gd name="connsiteX23" fmla="*/ 1798691 w 3152217"/>
                <a:gd name="connsiteY23" fmla="*/ 2072750 h 2280604"/>
                <a:gd name="connsiteX24" fmla="*/ 1775643 w 3152217"/>
                <a:gd name="connsiteY24" fmla="*/ 2049702 h 2280604"/>
                <a:gd name="connsiteX25" fmla="*/ 1842458 w 3152217"/>
                <a:gd name="connsiteY25" fmla="*/ 1960446 h 2280604"/>
                <a:gd name="connsiteX26" fmla="*/ 1533525 w 3152217"/>
                <a:gd name="connsiteY26" fmla="*/ 1548506 h 2280604"/>
                <a:gd name="connsiteX27" fmla="*/ 1219200 w 3152217"/>
                <a:gd name="connsiteY27" fmla="*/ 1243706 h 2280604"/>
                <a:gd name="connsiteX28" fmla="*/ 571500 w 3152217"/>
                <a:gd name="connsiteY28" fmla="*/ 1358006 h 2280604"/>
                <a:gd name="connsiteX29" fmla="*/ 0 w 3152217"/>
                <a:gd name="connsiteY29" fmla="*/ 1329431 h 2280604"/>
                <a:gd name="connsiteX30" fmla="*/ 0 w 3152217"/>
                <a:gd name="connsiteY30" fmla="*/ 14981 h 2280604"/>
                <a:gd name="connsiteX31" fmla="*/ 390525 w 3152217"/>
                <a:gd name="connsiteY31" fmla="*/ 24506 h 2280604"/>
                <a:gd name="connsiteX0" fmla="*/ 390525 w 3152217"/>
                <a:gd name="connsiteY0" fmla="*/ 33386 h 2289484"/>
                <a:gd name="connsiteX1" fmla="*/ 95250 w 3152217"/>
                <a:gd name="connsiteY1" fmla="*/ 281036 h 2289484"/>
                <a:gd name="connsiteX2" fmla="*/ 1352550 w 3152217"/>
                <a:gd name="connsiteY2" fmla="*/ 157211 h 2289484"/>
                <a:gd name="connsiteX3" fmla="*/ 2314575 w 3152217"/>
                <a:gd name="connsiteY3" fmla="*/ 357236 h 2289484"/>
                <a:gd name="connsiteX4" fmla="*/ 2724150 w 3152217"/>
                <a:gd name="connsiteY4" fmla="*/ 852536 h 2289484"/>
                <a:gd name="connsiteX5" fmla="*/ 3152217 w 3152217"/>
                <a:gd name="connsiteY5" fmla="*/ 1289171 h 2289484"/>
                <a:gd name="connsiteX6" fmla="*/ 3152217 w 3152217"/>
                <a:gd name="connsiteY6" fmla="*/ 1501388 h 2289484"/>
                <a:gd name="connsiteX7" fmla="*/ 2940000 w 3152217"/>
                <a:gd name="connsiteY7" fmla="*/ 1501388 h 2289484"/>
                <a:gd name="connsiteX8" fmla="*/ 2539107 w 3152217"/>
                <a:gd name="connsiteY8" fmla="*/ 1100494 h 2289484"/>
                <a:gd name="connsiteX9" fmla="*/ 2474399 w 3152217"/>
                <a:gd name="connsiteY9" fmla="*/ 1187203 h 2289484"/>
                <a:gd name="connsiteX10" fmla="*/ 2907621 w 3152217"/>
                <a:gd name="connsiteY10" fmla="*/ 1620426 h 2289484"/>
                <a:gd name="connsiteX11" fmla="*/ 2907621 w 3152217"/>
                <a:gd name="connsiteY11" fmla="*/ 1832643 h 2289484"/>
                <a:gd name="connsiteX12" fmla="*/ 2695404 w 3152217"/>
                <a:gd name="connsiteY12" fmla="*/ 1832643 h 2289484"/>
                <a:gd name="connsiteX13" fmla="*/ 2293017 w 3152217"/>
                <a:gd name="connsiteY13" fmla="*/ 1430255 h 2289484"/>
                <a:gd name="connsiteX14" fmla="*/ 2228234 w 3152217"/>
                <a:gd name="connsiteY14" fmla="*/ 1517064 h 2289484"/>
                <a:gd name="connsiteX15" fmla="*/ 2648161 w 3152217"/>
                <a:gd name="connsiteY15" fmla="*/ 1936991 h 2289484"/>
                <a:gd name="connsiteX16" fmla="*/ 2648161 w 3152217"/>
                <a:gd name="connsiteY16" fmla="*/ 2149208 h 2289484"/>
                <a:gd name="connsiteX17" fmla="*/ 2435944 w 3152217"/>
                <a:gd name="connsiteY17" fmla="*/ 2149208 h 2289484"/>
                <a:gd name="connsiteX18" fmla="*/ 2046853 w 3152217"/>
                <a:gd name="connsiteY18" fmla="*/ 1760115 h 2289484"/>
                <a:gd name="connsiteX19" fmla="*/ 1987859 w 3152217"/>
                <a:gd name="connsiteY19" fmla="*/ 1846365 h 2289484"/>
                <a:gd name="connsiteX20" fmla="*/ 2218760 w 3152217"/>
                <a:gd name="connsiteY20" fmla="*/ 2077267 h 2289484"/>
                <a:gd name="connsiteX21" fmla="*/ 2218760 w 3152217"/>
                <a:gd name="connsiteY21" fmla="*/ 2289484 h 2289484"/>
                <a:gd name="connsiteX22" fmla="*/ 2006543 w 3152217"/>
                <a:gd name="connsiteY22" fmla="*/ 2289484 h 2289484"/>
                <a:gd name="connsiteX23" fmla="*/ 1798691 w 3152217"/>
                <a:gd name="connsiteY23" fmla="*/ 2081630 h 2289484"/>
                <a:gd name="connsiteX24" fmla="*/ 1775643 w 3152217"/>
                <a:gd name="connsiteY24" fmla="*/ 2058582 h 2289484"/>
                <a:gd name="connsiteX25" fmla="*/ 1842458 w 3152217"/>
                <a:gd name="connsiteY25" fmla="*/ 1969326 h 2289484"/>
                <a:gd name="connsiteX26" fmla="*/ 1533525 w 3152217"/>
                <a:gd name="connsiteY26" fmla="*/ 1557386 h 2289484"/>
                <a:gd name="connsiteX27" fmla="*/ 1219200 w 3152217"/>
                <a:gd name="connsiteY27" fmla="*/ 1252586 h 2289484"/>
                <a:gd name="connsiteX28" fmla="*/ 571500 w 3152217"/>
                <a:gd name="connsiteY28" fmla="*/ 1366886 h 2289484"/>
                <a:gd name="connsiteX29" fmla="*/ 0 w 3152217"/>
                <a:gd name="connsiteY29" fmla="*/ 1338311 h 2289484"/>
                <a:gd name="connsiteX30" fmla="*/ 0 w 3152217"/>
                <a:gd name="connsiteY30" fmla="*/ 23861 h 2289484"/>
                <a:gd name="connsiteX31" fmla="*/ 390525 w 3152217"/>
                <a:gd name="connsiteY31" fmla="*/ 33386 h 2289484"/>
                <a:gd name="connsiteX0" fmla="*/ 390525 w 3152217"/>
                <a:gd name="connsiteY0" fmla="*/ 24507 h 2280605"/>
                <a:gd name="connsiteX1" fmla="*/ 95250 w 3152217"/>
                <a:gd name="connsiteY1" fmla="*/ 272157 h 2280605"/>
                <a:gd name="connsiteX2" fmla="*/ 1352550 w 3152217"/>
                <a:gd name="connsiteY2" fmla="*/ 148332 h 2280605"/>
                <a:gd name="connsiteX3" fmla="*/ 2314575 w 3152217"/>
                <a:gd name="connsiteY3" fmla="*/ 348357 h 2280605"/>
                <a:gd name="connsiteX4" fmla="*/ 2724150 w 3152217"/>
                <a:gd name="connsiteY4" fmla="*/ 843657 h 2280605"/>
                <a:gd name="connsiteX5" fmla="*/ 3152217 w 3152217"/>
                <a:gd name="connsiteY5" fmla="*/ 1280292 h 2280605"/>
                <a:gd name="connsiteX6" fmla="*/ 3152217 w 3152217"/>
                <a:gd name="connsiteY6" fmla="*/ 1492509 h 2280605"/>
                <a:gd name="connsiteX7" fmla="*/ 2940000 w 3152217"/>
                <a:gd name="connsiteY7" fmla="*/ 1492509 h 2280605"/>
                <a:gd name="connsiteX8" fmla="*/ 2539107 w 3152217"/>
                <a:gd name="connsiteY8" fmla="*/ 1091615 h 2280605"/>
                <a:gd name="connsiteX9" fmla="*/ 2474399 w 3152217"/>
                <a:gd name="connsiteY9" fmla="*/ 1178324 h 2280605"/>
                <a:gd name="connsiteX10" fmla="*/ 2907621 w 3152217"/>
                <a:gd name="connsiteY10" fmla="*/ 1611547 h 2280605"/>
                <a:gd name="connsiteX11" fmla="*/ 2907621 w 3152217"/>
                <a:gd name="connsiteY11" fmla="*/ 1823764 h 2280605"/>
                <a:gd name="connsiteX12" fmla="*/ 2695404 w 3152217"/>
                <a:gd name="connsiteY12" fmla="*/ 1823764 h 2280605"/>
                <a:gd name="connsiteX13" fmla="*/ 2293017 w 3152217"/>
                <a:gd name="connsiteY13" fmla="*/ 1421376 h 2280605"/>
                <a:gd name="connsiteX14" fmla="*/ 2228234 w 3152217"/>
                <a:gd name="connsiteY14" fmla="*/ 1508185 h 2280605"/>
                <a:gd name="connsiteX15" fmla="*/ 2648161 w 3152217"/>
                <a:gd name="connsiteY15" fmla="*/ 1928112 h 2280605"/>
                <a:gd name="connsiteX16" fmla="*/ 2648161 w 3152217"/>
                <a:gd name="connsiteY16" fmla="*/ 2140329 h 2280605"/>
                <a:gd name="connsiteX17" fmla="*/ 2435944 w 3152217"/>
                <a:gd name="connsiteY17" fmla="*/ 2140329 h 2280605"/>
                <a:gd name="connsiteX18" fmla="*/ 2046853 w 3152217"/>
                <a:gd name="connsiteY18" fmla="*/ 1751236 h 2280605"/>
                <a:gd name="connsiteX19" fmla="*/ 1987859 w 3152217"/>
                <a:gd name="connsiteY19" fmla="*/ 1837486 h 2280605"/>
                <a:gd name="connsiteX20" fmla="*/ 2218760 w 3152217"/>
                <a:gd name="connsiteY20" fmla="*/ 2068388 h 2280605"/>
                <a:gd name="connsiteX21" fmla="*/ 2218760 w 3152217"/>
                <a:gd name="connsiteY21" fmla="*/ 2280605 h 2280605"/>
                <a:gd name="connsiteX22" fmla="*/ 2006543 w 3152217"/>
                <a:gd name="connsiteY22" fmla="*/ 2280605 h 2280605"/>
                <a:gd name="connsiteX23" fmla="*/ 1798691 w 3152217"/>
                <a:gd name="connsiteY23" fmla="*/ 2072751 h 2280605"/>
                <a:gd name="connsiteX24" fmla="*/ 1775643 w 3152217"/>
                <a:gd name="connsiteY24" fmla="*/ 2049703 h 2280605"/>
                <a:gd name="connsiteX25" fmla="*/ 1842458 w 3152217"/>
                <a:gd name="connsiteY25" fmla="*/ 1960447 h 2280605"/>
                <a:gd name="connsiteX26" fmla="*/ 1533525 w 3152217"/>
                <a:gd name="connsiteY26" fmla="*/ 1548507 h 2280605"/>
                <a:gd name="connsiteX27" fmla="*/ 1219200 w 3152217"/>
                <a:gd name="connsiteY27" fmla="*/ 1243707 h 2280605"/>
                <a:gd name="connsiteX28" fmla="*/ 571500 w 3152217"/>
                <a:gd name="connsiteY28" fmla="*/ 1358007 h 2280605"/>
                <a:gd name="connsiteX29" fmla="*/ 0 w 3152217"/>
                <a:gd name="connsiteY29" fmla="*/ 1329432 h 2280605"/>
                <a:gd name="connsiteX30" fmla="*/ 0 w 3152217"/>
                <a:gd name="connsiteY30" fmla="*/ 14982 h 2280605"/>
                <a:gd name="connsiteX31" fmla="*/ 390525 w 3152217"/>
                <a:gd name="connsiteY31" fmla="*/ 24507 h 2280605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390525 w 3152217"/>
                <a:gd name="connsiteY0" fmla="*/ 9525 h 2265623"/>
                <a:gd name="connsiteX1" fmla="*/ 95250 w 3152217"/>
                <a:gd name="connsiteY1" fmla="*/ 257175 h 2265623"/>
                <a:gd name="connsiteX2" fmla="*/ 1352550 w 3152217"/>
                <a:gd name="connsiteY2" fmla="*/ 133350 h 2265623"/>
                <a:gd name="connsiteX3" fmla="*/ 2314575 w 3152217"/>
                <a:gd name="connsiteY3" fmla="*/ 333375 h 2265623"/>
                <a:gd name="connsiteX4" fmla="*/ 2724150 w 3152217"/>
                <a:gd name="connsiteY4" fmla="*/ 828675 h 2265623"/>
                <a:gd name="connsiteX5" fmla="*/ 3152217 w 3152217"/>
                <a:gd name="connsiteY5" fmla="*/ 1265310 h 2265623"/>
                <a:gd name="connsiteX6" fmla="*/ 3152217 w 3152217"/>
                <a:gd name="connsiteY6" fmla="*/ 1477527 h 2265623"/>
                <a:gd name="connsiteX7" fmla="*/ 2940000 w 3152217"/>
                <a:gd name="connsiteY7" fmla="*/ 1477527 h 2265623"/>
                <a:gd name="connsiteX8" fmla="*/ 2539107 w 3152217"/>
                <a:gd name="connsiteY8" fmla="*/ 1076633 h 2265623"/>
                <a:gd name="connsiteX9" fmla="*/ 2474399 w 3152217"/>
                <a:gd name="connsiteY9" fmla="*/ 1163342 h 2265623"/>
                <a:gd name="connsiteX10" fmla="*/ 2907621 w 3152217"/>
                <a:gd name="connsiteY10" fmla="*/ 1596565 h 2265623"/>
                <a:gd name="connsiteX11" fmla="*/ 2907621 w 3152217"/>
                <a:gd name="connsiteY11" fmla="*/ 1808782 h 2265623"/>
                <a:gd name="connsiteX12" fmla="*/ 2695404 w 3152217"/>
                <a:gd name="connsiteY12" fmla="*/ 1808782 h 2265623"/>
                <a:gd name="connsiteX13" fmla="*/ 2293017 w 3152217"/>
                <a:gd name="connsiteY13" fmla="*/ 1406394 h 2265623"/>
                <a:gd name="connsiteX14" fmla="*/ 2228234 w 3152217"/>
                <a:gd name="connsiteY14" fmla="*/ 1493203 h 2265623"/>
                <a:gd name="connsiteX15" fmla="*/ 2648161 w 3152217"/>
                <a:gd name="connsiteY15" fmla="*/ 1913130 h 2265623"/>
                <a:gd name="connsiteX16" fmla="*/ 2648161 w 3152217"/>
                <a:gd name="connsiteY16" fmla="*/ 2125347 h 2265623"/>
                <a:gd name="connsiteX17" fmla="*/ 2435944 w 3152217"/>
                <a:gd name="connsiteY17" fmla="*/ 2125347 h 2265623"/>
                <a:gd name="connsiteX18" fmla="*/ 2046853 w 3152217"/>
                <a:gd name="connsiteY18" fmla="*/ 1736254 h 2265623"/>
                <a:gd name="connsiteX19" fmla="*/ 1987859 w 3152217"/>
                <a:gd name="connsiteY19" fmla="*/ 1822504 h 2265623"/>
                <a:gd name="connsiteX20" fmla="*/ 2218760 w 3152217"/>
                <a:gd name="connsiteY20" fmla="*/ 2053406 h 2265623"/>
                <a:gd name="connsiteX21" fmla="*/ 2218760 w 3152217"/>
                <a:gd name="connsiteY21" fmla="*/ 2265623 h 2265623"/>
                <a:gd name="connsiteX22" fmla="*/ 2006543 w 3152217"/>
                <a:gd name="connsiteY22" fmla="*/ 2265623 h 2265623"/>
                <a:gd name="connsiteX23" fmla="*/ 1798691 w 3152217"/>
                <a:gd name="connsiteY23" fmla="*/ 2057769 h 2265623"/>
                <a:gd name="connsiteX24" fmla="*/ 1775643 w 3152217"/>
                <a:gd name="connsiteY24" fmla="*/ 2034721 h 2265623"/>
                <a:gd name="connsiteX25" fmla="*/ 1842458 w 3152217"/>
                <a:gd name="connsiteY25" fmla="*/ 1945465 h 2265623"/>
                <a:gd name="connsiteX26" fmla="*/ 1533525 w 3152217"/>
                <a:gd name="connsiteY26" fmla="*/ 1533525 h 2265623"/>
                <a:gd name="connsiteX27" fmla="*/ 1219200 w 3152217"/>
                <a:gd name="connsiteY27" fmla="*/ 1228725 h 2265623"/>
                <a:gd name="connsiteX28" fmla="*/ 571500 w 3152217"/>
                <a:gd name="connsiteY28" fmla="*/ 1343025 h 2265623"/>
                <a:gd name="connsiteX29" fmla="*/ 0 w 3152217"/>
                <a:gd name="connsiteY29" fmla="*/ 1314450 h 2265623"/>
                <a:gd name="connsiteX30" fmla="*/ 0 w 3152217"/>
                <a:gd name="connsiteY30" fmla="*/ 0 h 2265623"/>
                <a:gd name="connsiteX31" fmla="*/ 390525 w 3152217"/>
                <a:gd name="connsiteY31" fmla="*/ 9525 h 2265623"/>
                <a:gd name="connsiteX0" fmla="*/ 400050 w 3152217"/>
                <a:gd name="connsiteY0" fmla="*/ 0 h 2284673"/>
                <a:gd name="connsiteX1" fmla="*/ 95250 w 3152217"/>
                <a:gd name="connsiteY1" fmla="*/ 276225 h 2284673"/>
                <a:gd name="connsiteX2" fmla="*/ 1352550 w 3152217"/>
                <a:gd name="connsiteY2" fmla="*/ 152400 h 2284673"/>
                <a:gd name="connsiteX3" fmla="*/ 2314575 w 3152217"/>
                <a:gd name="connsiteY3" fmla="*/ 352425 h 2284673"/>
                <a:gd name="connsiteX4" fmla="*/ 2724150 w 3152217"/>
                <a:gd name="connsiteY4" fmla="*/ 847725 h 2284673"/>
                <a:gd name="connsiteX5" fmla="*/ 3152217 w 3152217"/>
                <a:gd name="connsiteY5" fmla="*/ 1284360 h 2284673"/>
                <a:gd name="connsiteX6" fmla="*/ 3152217 w 3152217"/>
                <a:gd name="connsiteY6" fmla="*/ 1496577 h 2284673"/>
                <a:gd name="connsiteX7" fmla="*/ 2940000 w 3152217"/>
                <a:gd name="connsiteY7" fmla="*/ 1496577 h 2284673"/>
                <a:gd name="connsiteX8" fmla="*/ 2539107 w 3152217"/>
                <a:gd name="connsiteY8" fmla="*/ 1095683 h 2284673"/>
                <a:gd name="connsiteX9" fmla="*/ 2474399 w 3152217"/>
                <a:gd name="connsiteY9" fmla="*/ 1182392 h 2284673"/>
                <a:gd name="connsiteX10" fmla="*/ 2907621 w 3152217"/>
                <a:gd name="connsiteY10" fmla="*/ 1615615 h 2284673"/>
                <a:gd name="connsiteX11" fmla="*/ 2907621 w 3152217"/>
                <a:gd name="connsiteY11" fmla="*/ 1827832 h 2284673"/>
                <a:gd name="connsiteX12" fmla="*/ 2695404 w 3152217"/>
                <a:gd name="connsiteY12" fmla="*/ 1827832 h 2284673"/>
                <a:gd name="connsiteX13" fmla="*/ 2293017 w 3152217"/>
                <a:gd name="connsiteY13" fmla="*/ 1425444 h 2284673"/>
                <a:gd name="connsiteX14" fmla="*/ 2228234 w 3152217"/>
                <a:gd name="connsiteY14" fmla="*/ 1512253 h 2284673"/>
                <a:gd name="connsiteX15" fmla="*/ 2648161 w 3152217"/>
                <a:gd name="connsiteY15" fmla="*/ 1932180 h 2284673"/>
                <a:gd name="connsiteX16" fmla="*/ 2648161 w 3152217"/>
                <a:gd name="connsiteY16" fmla="*/ 2144397 h 2284673"/>
                <a:gd name="connsiteX17" fmla="*/ 2435944 w 3152217"/>
                <a:gd name="connsiteY17" fmla="*/ 2144397 h 2284673"/>
                <a:gd name="connsiteX18" fmla="*/ 2046853 w 3152217"/>
                <a:gd name="connsiteY18" fmla="*/ 1755304 h 2284673"/>
                <a:gd name="connsiteX19" fmla="*/ 1987859 w 3152217"/>
                <a:gd name="connsiteY19" fmla="*/ 1841554 h 2284673"/>
                <a:gd name="connsiteX20" fmla="*/ 2218760 w 3152217"/>
                <a:gd name="connsiteY20" fmla="*/ 2072456 h 2284673"/>
                <a:gd name="connsiteX21" fmla="*/ 2218760 w 3152217"/>
                <a:gd name="connsiteY21" fmla="*/ 2284673 h 2284673"/>
                <a:gd name="connsiteX22" fmla="*/ 2006543 w 3152217"/>
                <a:gd name="connsiteY22" fmla="*/ 2284673 h 2284673"/>
                <a:gd name="connsiteX23" fmla="*/ 1798691 w 3152217"/>
                <a:gd name="connsiteY23" fmla="*/ 2076819 h 2284673"/>
                <a:gd name="connsiteX24" fmla="*/ 1775643 w 3152217"/>
                <a:gd name="connsiteY24" fmla="*/ 2053771 h 2284673"/>
                <a:gd name="connsiteX25" fmla="*/ 1842458 w 3152217"/>
                <a:gd name="connsiteY25" fmla="*/ 1964515 h 2284673"/>
                <a:gd name="connsiteX26" fmla="*/ 1533525 w 3152217"/>
                <a:gd name="connsiteY26" fmla="*/ 1552575 h 2284673"/>
                <a:gd name="connsiteX27" fmla="*/ 1219200 w 3152217"/>
                <a:gd name="connsiteY27" fmla="*/ 1247775 h 2284673"/>
                <a:gd name="connsiteX28" fmla="*/ 571500 w 3152217"/>
                <a:gd name="connsiteY28" fmla="*/ 1362075 h 2284673"/>
                <a:gd name="connsiteX29" fmla="*/ 0 w 3152217"/>
                <a:gd name="connsiteY29" fmla="*/ 1333500 h 2284673"/>
                <a:gd name="connsiteX30" fmla="*/ 0 w 3152217"/>
                <a:gd name="connsiteY30" fmla="*/ 19050 h 2284673"/>
                <a:gd name="connsiteX31" fmla="*/ 400050 w 3152217"/>
                <a:gd name="connsiteY31" fmla="*/ 0 h 2284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3152217" h="2284673">
                  <a:moveTo>
                    <a:pt x="400050" y="0"/>
                  </a:moveTo>
                  <a:lnTo>
                    <a:pt x="95250" y="276225"/>
                  </a:lnTo>
                  <a:cubicBezTo>
                    <a:pt x="349250" y="777875"/>
                    <a:pt x="831850" y="460375"/>
                    <a:pt x="1352550" y="152400"/>
                  </a:cubicBezTo>
                  <a:cubicBezTo>
                    <a:pt x="1641475" y="288925"/>
                    <a:pt x="1968500" y="301625"/>
                    <a:pt x="2314575" y="352425"/>
                  </a:cubicBezTo>
                  <a:cubicBezTo>
                    <a:pt x="2451100" y="603250"/>
                    <a:pt x="2587625" y="682625"/>
                    <a:pt x="2724150" y="847725"/>
                  </a:cubicBezTo>
                  <a:lnTo>
                    <a:pt x="3152217" y="1284360"/>
                  </a:lnTo>
                  <a:cubicBezTo>
                    <a:pt x="3210819" y="1342962"/>
                    <a:pt x="3210819" y="1437975"/>
                    <a:pt x="3152217" y="1496577"/>
                  </a:cubicBezTo>
                  <a:cubicBezTo>
                    <a:pt x="3093615" y="1555179"/>
                    <a:pt x="2998602" y="1555179"/>
                    <a:pt x="2940000" y="1496577"/>
                  </a:cubicBezTo>
                  <a:lnTo>
                    <a:pt x="2539107" y="1095683"/>
                  </a:lnTo>
                  <a:lnTo>
                    <a:pt x="2474399" y="1182392"/>
                  </a:lnTo>
                  <a:lnTo>
                    <a:pt x="2907621" y="1615615"/>
                  </a:lnTo>
                  <a:cubicBezTo>
                    <a:pt x="2966223" y="1674217"/>
                    <a:pt x="2966223" y="1769230"/>
                    <a:pt x="2907621" y="1827832"/>
                  </a:cubicBezTo>
                  <a:cubicBezTo>
                    <a:pt x="2849019" y="1886434"/>
                    <a:pt x="2754006" y="1886434"/>
                    <a:pt x="2695404" y="1827832"/>
                  </a:cubicBezTo>
                  <a:lnTo>
                    <a:pt x="2293017" y="1425444"/>
                  </a:lnTo>
                  <a:lnTo>
                    <a:pt x="2228234" y="1512253"/>
                  </a:lnTo>
                  <a:lnTo>
                    <a:pt x="2648161" y="1932180"/>
                  </a:lnTo>
                  <a:cubicBezTo>
                    <a:pt x="2706763" y="1990782"/>
                    <a:pt x="2706763" y="2085795"/>
                    <a:pt x="2648161" y="2144397"/>
                  </a:cubicBezTo>
                  <a:cubicBezTo>
                    <a:pt x="2589559" y="2202999"/>
                    <a:pt x="2494546" y="2202999"/>
                    <a:pt x="2435944" y="2144397"/>
                  </a:cubicBezTo>
                  <a:lnTo>
                    <a:pt x="2046853" y="1755304"/>
                  </a:lnTo>
                  <a:lnTo>
                    <a:pt x="1987859" y="1841554"/>
                  </a:lnTo>
                  <a:lnTo>
                    <a:pt x="2218760" y="2072456"/>
                  </a:lnTo>
                  <a:cubicBezTo>
                    <a:pt x="2277362" y="2131058"/>
                    <a:pt x="2277362" y="2226071"/>
                    <a:pt x="2218760" y="2284673"/>
                  </a:cubicBezTo>
                  <a:cubicBezTo>
                    <a:pt x="2160158" y="2343275"/>
                    <a:pt x="2065146" y="2343275"/>
                    <a:pt x="2006543" y="2284673"/>
                  </a:cubicBezTo>
                  <a:lnTo>
                    <a:pt x="1798691" y="2076819"/>
                  </a:lnTo>
                  <a:lnTo>
                    <a:pt x="1775643" y="2053771"/>
                  </a:lnTo>
                  <a:lnTo>
                    <a:pt x="1842458" y="1964515"/>
                  </a:lnTo>
                  <a:cubicBezTo>
                    <a:pt x="2026677" y="1607442"/>
                    <a:pt x="1697608" y="1472750"/>
                    <a:pt x="1533525" y="1552575"/>
                  </a:cubicBezTo>
                  <a:cubicBezTo>
                    <a:pt x="1555750" y="1323975"/>
                    <a:pt x="1380229" y="1237081"/>
                    <a:pt x="1219200" y="1247775"/>
                  </a:cubicBezTo>
                  <a:cubicBezTo>
                    <a:pt x="1190625" y="958850"/>
                    <a:pt x="838200" y="793750"/>
                    <a:pt x="571500" y="1362075"/>
                  </a:cubicBezTo>
                  <a:cubicBezTo>
                    <a:pt x="504825" y="1114425"/>
                    <a:pt x="276225" y="1066800"/>
                    <a:pt x="0" y="1333500"/>
                  </a:cubicBezTo>
                  <a:lnTo>
                    <a:pt x="0" y="19050"/>
                  </a:lnTo>
                  <a:lnTo>
                    <a:pt x="40005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E4A8004-75D5-521E-5B27-3FEB0E3DCADD}"/>
              </a:ext>
            </a:extLst>
          </p:cNvPr>
          <p:cNvSpPr/>
          <p:nvPr/>
        </p:nvSpPr>
        <p:spPr>
          <a:xfrm>
            <a:off x="0" y="1741488"/>
            <a:ext cx="4224000" cy="1656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5875E3-449B-524A-3249-5E615B1E1335}"/>
              </a:ext>
            </a:extLst>
          </p:cNvPr>
          <p:cNvSpPr/>
          <p:nvPr/>
        </p:nvSpPr>
        <p:spPr>
          <a:xfrm>
            <a:off x="7968003" y="1741488"/>
            <a:ext cx="4223999" cy="165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6EC0CB-B76D-F4DF-4218-8424381040EC}"/>
              </a:ext>
            </a:extLst>
          </p:cNvPr>
          <p:cNvSpPr/>
          <p:nvPr/>
        </p:nvSpPr>
        <p:spPr>
          <a:xfrm>
            <a:off x="3341105" y="234165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b="1" dirty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10EA07-2283-2D0E-39CA-5930049B950B}"/>
              </a:ext>
            </a:extLst>
          </p:cNvPr>
          <p:cNvSpPr/>
          <p:nvPr/>
        </p:nvSpPr>
        <p:spPr>
          <a:xfrm>
            <a:off x="8326613" y="2341657"/>
            <a:ext cx="504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 b="1" dirty="0">
              <a:solidFill>
                <a:schemeClr val="bg1"/>
              </a:solidFill>
            </a:endParaRPr>
          </a:p>
        </p:txBody>
      </p:sp>
      <p:sp>
        <p:nvSpPr>
          <p:cNvPr id="18" name="Oval 1">
            <a:extLst>
              <a:ext uri="{FF2B5EF4-FFF2-40B4-BE49-F238E27FC236}">
                <a16:creationId xmlns:a16="http://schemas.microsoft.com/office/drawing/2014/main" id="{01EEAB6D-EB73-B018-D959-CD037B3BB443}"/>
              </a:ext>
            </a:extLst>
          </p:cNvPr>
          <p:cNvSpPr>
            <a:spLocks noChangeAspect="1"/>
          </p:cNvSpPr>
          <p:nvPr/>
        </p:nvSpPr>
        <p:spPr>
          <a:xfrm>
            <a:off x="3431106" y="2431657"/>
            <a:ext cx="324002" cy="324000"/>
          </a:xfrm>
          <a:custGeom>
            <a:avLst/>
            <a:gdLst/>
            <a:ahLst/>
            <a:cxnLst/>
            <a:rect l="l" t="t" r="r" b="b"/>
            <a:pathLst>
              <a:path w="3848188" h="3848188">
                <a:moveTo>
                  <a:pt x="1531053" y="504131"/>
                </a:moveTo>
                <a:lnTo>
                  <a:pt x="1531053" y="1481511"/>
                </a:lnTo>
                <a:lnTo>
                  <a:pt x="553673" y="1481511"/>
                </a:lnTo>
                <a:lnTo>
                  <a:pt x="553673" y="2263055"/>
                </a:lnTo>
                <a:lnTo>
                  <a:pt x="1531053" y="2263055"/>
                </a:lnTo>
                <a:lnTo>
                  <a:pt x="1531053" y="3240435"/>
                </a:lnTo>
                <a:lnTo>
                  <a:pt x="2312597" y="3240435"/>
                </a:lnTo>
                <a:lnTo>
                  <a:pt x="2312597" y="2263055"/>
                </a:lnTo>
                <a:lnTo>
                  <a:pt x="3289977" y="2263055"/>
                </a:lnTo>
                <a:lnTo>
                  <a:pt x="3289977" y="1481511"/>
                </a:lnTo>
                <a:lnTo>
                  <a:pt x="2312597" y="1481511"/>
                </a:lnTo>
                <a:lnTo>
                  <a:pt x="2312597" y="504131"/>
                </a:lnTo>
                <a:close/>
                <a:moveTo>
                  <a:pt x="1924094" y="0"/>
                </a:moveTo>
                <a:cubicBezTo>
                  <a:pt x="2986742" y="0"/>
                  <a:pt x="3848188" y="861446"/>
                  <a:pt x="3848188" y="1924094"/>
                </a:cubicBezTo>
                <a:cubicBezTo>
                  <a:pt x="3848188" y="2986742"/>
                  <a:pt x="2986742" y="3848188"/>
                  <a:pt x="1924094" y="3848188"/>
                </a:cubicBezTo>
                <a:cubicBezTo>
                  <a:pt x="861446" y="3848188"/>
                  <a:pt x="0" y="2986742"/>
                  <a:pt x="0" y="1924094"/>
                </a:cubicBezTo>
                <a:cubicBezTo>
                  <a:pt x="0" y="861446"/>
                  <a:pt x="861446" y="0"/>
                  <a:pt x="19240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>
              <a:solidFill>
                <a:schemeClr val="bg1"/>
              </a:solidFill>
            </a:endParaRP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200CC7CC-CA59-AFC8-70E0-C264EBB9B22F}"/>
              </a:ext>
            </a:extLst>
          </p:cNvPr>
          <p:cNvSpPr>
            <a:spLocks noChangeAspect="1"/>
          </p:cNvSpPr>
          <p:nvPr/>
        </p:nvSpPr>
        <p:spPr>
          <a:xfrm>
            <a:off x="8429565" y="2431657"/>
            <a:ext cx="298096" cy="324000"/>
          </a:xfrm>
          <a:custGeom>
            <a:avLst/>
            <a:gdLst/>
            <a:ahLst/>
            <a:cxnLst/>
            <a:rect l="l" t="t" r="r" b="b"/>
            <a:pathLst>
              <a:path w="3860876" h="3940019">
                <a:moveTo>
                  <a:pt x="3248876" y="1942264"/>
                </a:moveTo>
                <a:lnTo>
                  <a:pt x="3860876" y="1942264"/>
                </a:lnTo>
                <a:lnTo>
                  <a:pt x="3860876" y="2090815"/>
                </a:lnTo>
                <a:lnTo>
                  <a:pt x="3859023" y="2090815"/>
                </a:lnTo>
                <a:cubicBezTo>
                  <a:pt x="3817225" y="2949620"/>
                  <a:pt x="3215273" y="3679864"/>
                  <a:pt x="2378197" y="3884304"/>
                </a:cubicBezTo>
                <a:cubicBezTo>
                  <a:pt x="2219818" y="3922985"/>
                  <a:pt x="2060231" y="3941082"/>
                  <a:pt x="1902626" y="3939971"/>
                </a:cubicBezTo>
                <a:cubicBezTo>
                  <a:pt x="1286982" y="3935631"/>
                  <a:pt x="701577" y="3638194"/>
                  <a:pt x="337583" y="3128887"/>
                </a:cubicBezTo>
                <a:lnTo>
                  <a:pt x="30667" y="3435803"/>
                </a:lnTo>
                <a:lnTo>
                  <a:pt x="30667" y="2342045"/>
                </a:lnTo>
                <a:lnTo>
                  <a:pt x="1124425" y="2342045"/>
                </a:lnTo>
                <a:lnTo>
                  <a:pt x="781340" y="2685130"/>
                </a:lnTo>
                <a:cubicBezTo>
                  <a:pt x="1079782" y="3180935"/>
                  <a:pt x="1667379" y="3425841"/>
                  <a:pt x="2232517" y="3287817"/>
                </a:cubicBezTo>
                <a:cubicBezTo>
                  <a:pt x="2810639" y="3146622"/>
                  <a:pt x="3224897" y="2638979"/>
                  <a:pt x="3247291" y="2044286"/>
                </a:cubicBezTo>
                <a:lnTo>
                  <a:pt x="3248876" y="2044345"/>
                </a:lnTo>
                <a:close/>
                <a:moveTo>
                  <a:pt x="1958249" y="48"/>
                </a:moveTo>
                <a:cubicBezTo>
                  <a:pt x="2573893" y="4388"/>
                  <a:pt x="3159298" y="301825"/>
                  <a:pt x="3523293" y="811132"/>
                </a:cubicBezTo>
                <a:lnTo>
                  <a:pt x="3830209" y="504216"/>
                </a:lnTo>
                <a:lnTo>
                  <a:pt x="3830209" y="1597974"/>
                </a:lnTo>
                <a:lnTo>
                  <a:pt x="2736450" y="1597974"/>
                </a:lnTo>
                <a:lnTo>
                  <a:pt x="3079535" y="1254889"/>
                </a:lnTo>
                <a:cubicBezTo>
                  <a:pt x="2781093" y="759084"/>
                  <a:pt x="2193496" y="514178"/>
                  <a:pt x="1628358" y="652202"/>
                </a:cubicBezTo>
                <a:cubicBezTo>
                  <a:pt x="1050236" y="793397"/>
                  <a:pt x="635978" y="1301040"/>
                  <a:pt x="613584" y="1895733"/>
                </a:cubicBezTo>
                <a:lnTo>
                  <a:pt x="612000" y="1895674"/>
                </a:lnTo>
                <a:lnTo>
                  <a:pt x="612000" y="1985958"/>
                </a:lnTo>
                <a:lnTo>
                  <a:pt x="0" y="1985958"/>
                </a:lnTo>
                <a:lnTo>
                  <a:pt x="0" y="1837407"/>
                </a:lnTo>
                <a:lnTo>
                  <a:pt x="2787" y="1837407"/>
                </a:lnTo>
                <a:cubicBezTo>
                  <a:pt x="49183" y="983705"/>
                  <a:pt x="649445" y="259216"/>
                  <a:pt x="1482678" y="55715"/>
                </a:cubicBezTo>
                <a:cubicBezTo>
                  <a:pt x="1641057" y="17034"/>
                  <a:pt x="1800644" y="-1063"/>
                  <a:pt x="1958249" y="4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bg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FCC216E-F7B0-CDCD-7F0B-E838DA799743}"/>
              </a:ext>
            </a:extLst>
          </p:cNvPr>
          <p:cNvGrpSpPr/>
          <p:nvPr/>
        </p:nvGrpSpPr>
        <p:grpSpPr>
          <a:xfrm>
            <a:off x="56607" y="4953419"/>
            <a:ext cx="11412142" cy="2123658"/>
            <a:chOff x="719076" y="5454013"/>
            <a:chExt cx="5921606" cy="2123658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EE54864-B3D8-2FEF-6440-3EADBBC96B11}"/>
                </a:ext>
              </a:extLst>
            </p:cNvPr>
            <p:cNvSpPr txBox="1"/>
            <p:nvPr/>
          </p:nvSpPr>
          <p:spPr>
            <a:xfrm>
              <a:off x="719076" y="5594523"/>
              <a:ext cx="1919102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2000" b="1" dirty="0">
                  <a:solidFill>
                    <a:srgbClr val="401F4E"/>
                  </a:solidFill>
                  <a:latin typeface="+mj-lt"/>
                  <a:ea typeface="+mj-ea"/>
                  <a:cs typeface="+mj-cs"/>
                </a:rPr>
                <a:t>SETAs establish learnerships (a contract of employment), which lead to a qualification registered by the South African Qualifications Authority.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562E1D7-846B-0946-C949-3D6191124DC0}"/>
                </a:ext>
              </a:extLst>
            </p:cNvPr>
            <p:cNvSpPr txBox="1"/>
            <p:nvPr/>
          </p:nvSpPr>
          <p:spPr>
            <a:xfrm>
              <a:off x="2992278" y="5454013"/>
              <a:ext cx="1811250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2000" b="1" dirty="0">
                  <a:solidFill>
                    <a:srgbClr val="401F4E"/>
                  </a:solidFill>
                  <a:latin typeface="+mj-lt"/>
                  <a:ea typeface="+mj-ea"/>
                  <a:cs typeface="+mj-cs"/>
                </a:rPr>
                <a:t>Learnerships create a bridge between learning and working. They establish occupational competence, which is able to respond to </a:t>
              </a:r>
              <a:r>
                <a:rPr lang="en-US" altLang="ko-KR" sz="2000" b="1" dirty="0" err="1">
                  <a:solidFill>
                    <a:srgbClr val="401F4E"/>
                  </a:solidFill>
                  <a:latin typeface="+mj-lt"/>
                  <a:ea typeface="+mj-ea"/>
                  <a:cs typeface="+mj-cs"/>
                </a:rPr>
                <a:t>labour</a:t>
              </a:r>
              <a:r>
                <a:rPr lang="en-US" altLang="ko-KR" sz="2000" b="1" dirty="0">
                  <a:solidFill>
                    <a:srgbClr val="401F4E"/>
                  </a:solidFill>
                  <a:latin typeface="+mj-lt"/>
                  <a:ea typeface="+mj-ea"/>
                  <a:cs typeface="+mj-cs"/>
                </a:rPr>
                <a:t> market demands. 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DCB67E7-F8ED-566A-9DA0-D5DB3DE7BBB0}"/>
                </a:ext>
              </a:extLst>
            </p:cNvPr>
            <p:cNvSpPr txBox="1"/>
            <p:nvPr/>
          </p:nvSpPr>
          <p:spPr>
            <a:xfrm>
              <a:off x="5247293" y="5609933"/>
              <a:ext cx="1393389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2000" b="1" dirty="0">
                  <a:solidFill>
                    <a:srgbClr val="401F4E"/>
                  </a:solidFill>
                  <a:latin typeface="+mj-lt"/>
                  <a:ea typeface="+mj-ea"/>
                  <a:cs typeface="+mj-cs"/>
                </a:rPr>
                <a:t>There are learnerships for employees (persons already employed by the company) and unemployed</a:t>
              </a: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pic>
        <p:nvPicPr>
          <p:cNvPr id="46" name="Picture 45" descr="A picture containing text, electronics, screenshot&#10;&#10;Description automatically generated">
            <a:extLst>
              <a:ext uri="{FF2B5EF4-FFF2-40B4-BE49-F238E27FC236}">
                <a16:creationId xmlns:a16="http://schemas.microsoft.com/office/drawing/2014/main" id="{0E707678-DA91-E21E-4B9D-D4688A7559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9437" b="65760"/>
          <a:stretch/>
        </p:blipFill>
        <p:spPr>
          <a:xfrm>
            <a:off x="54610" y="97725"/>
            <a:ext cx="1711127" cy="1049551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E70934E-1199-2553-8B11-E2064FD0ED69}"/>
              </a:ext>
            </a:extLst>
          </p:cNvPr>
          <p:cNvSpPr txBox="1"/>
          <p:nvPr/>
        </p:nvSpPr>
        <p:spPr>
          <a:xfrm>
            <a:off x="4224000" y="297408"/>
            <a:ext cx="450366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rgbClr val="401F4E"/>
                </a:solidFill>
              </a:rPr>
              <a:t>….</a:t>
            </a:r>
            <a:r>
              <a:rPr lang="en-US" sz="3200" b="1" dirty="0">
                <a:solidFill>
                  <a:srgbClr val="401F4E"/>
                </a:solidFill>
              </a:rPr>
              <a:t>Continued SETA </a:t>
            </a:r>
            <a:endParaRPr lang="en-ZA" sz="3200" b="1" dirty="0">
              <a:solidFill>
                <a:srgbClr val="401F4E"/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05C8AC37-73E3-A8BB-8072-30037ED028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285" y="3814263"/>
            <a:ext cx="1224630" cy="122463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FFFA2915-10F9-1278-2861-08C8242D6F4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943" t="21512" r="16331" b="13630"/>
          <a:stretch/>
        </p:blipFill>
        <p:spPr>
          <a:xfrm>
            <a:off x="5363048" y="3933678"/>
            <a:ext cx="1639614" cy="1019741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9259F49-8A55-6EA1-3242-D6E9145FD1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10651" y="3864365"/>
            <a:ext cx="988060" cy="118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293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F34385C1-471C-EE4A-ACFB-3DEB52C13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475F1D-B932-6A41-84E7-7F49426D54B1}"/>
              </a:ext>
            </a:extLst>
          </p:cNvPr>
          <p:cNvSpPr txBox="1"/>
          <p:nvPr/>
        </p:nvSpPr>
        <p:spPr>
          <a:xfrm>
            <a:off x="441435" y="3033025"/>
            <a:ext cx="460353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ZA" sz="4000" b="1" dirty="0">
                <a:solidFill>
                  <a:srgbClr val="401F4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YOU!</a:t>
            </a:r>
          </a:p>
          <a:p>
            <a:r>
              <a:rPr lang="en-US" sz="4000" b="1" dirty="0">
                <a:latin typeface="Ubuntu" panose="020B0504030602030204" pitchFamily="34" charset="0"/>
              </a:rPr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92299E3-98AE-4FFD-9508-299037E5B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00796-BB23-C347-A7D9-0A5DDF3885A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564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3A276F1C80CD4E9C9C0547733BD3AA" ma:contentTypeVersion="14" ma:contentTypeDescription="Create a new document." ma:contentTypeScope="" ma:versionID="a1a45cd1631b335b225a423e359efcca">
  <xsd:schema xmlns:xsd="http://www.w3.org/2001/XMLSchema" xmlns:xs="http://www.w3.org/2001/XMLSchema" xmlns:p="http://schemas.microsoft.com/office/2006/metadata/properties" xmlns:ns3="789cbf58-f5df-448b-9cba-0876994d14ee" xmlns:ns4="78ba2dd7-4868-4c6b-92c7-3b5501c8a317" targetNamespace="http://schemas.microsoft.com/office/2006/metadata/properties" ma:root="true" ma:fieldsID="19cc8c93ff45da388272a3c2c69667c3" ns3:_="" ns4:_="">
    <xsd:import namespace="789cbf58-f5df-448b-9cba-0876994d14ee"/>
    <xsd:import namespace="78ba2dd7-4868-4c6b-92c7-3b5501c8a31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9cbf58-f5df-448b-9cba-0876994d14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ba2dd7-4868-4c6b-92c7-3b5501c8a31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89cbf58-f5df-448b-9cba-0876994d14ee" xsi:nil="true"/>
  </documentManagement>
</p:properties>
</file>

<file path=customXml/itemProps1.xml><?xml version="1.0" encoding="utf-8"?>
<ds:datastoreItem xmlns:ds="http://schemas.openxmlformats.org/officeDocument/2006/customXml" ds:itemID="{A5C65D98-91BF-42EE-A7D0-4A8640C1A4A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89cbf58-f5df-448b-9cba-0876994d14ee"/>
    <ds:schemaRef ds:uri="78ba2dd7-4868-4c6b-92c7-3b5501c8a3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E7D621-2107-4C0B-BEC4-4C046A3377C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AB3E01-78F6-42C8-AC09-C783ECCC7FA2}">
  <ds:schemaRefs>
    <ds:schemaRef ds:uri="78ba2dd7-4868-4c6b-92c7-3b5501c8a317"/>
    <ds:schemaRef ds:uri="http://schemas.microsoft.com/office/2006/documentManagement/types"/>
    <ds:schemaRef ds:uri="789cbf58-f5df-448b-9cba-0876994d14ee"/>
    <ds:schemaRef ds:uri="http://purl.org/dc/dcmitype/"/>
    <ds:schemaRef ds:uri="http://www.w3.org/XML/1998/namespace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8585</TotalTime>
  <Words>1094</Words>
  <Application>Microsoft Office PowerPoint</Application>
  <PresentationFormat>Widescreen</PresentationFormat>
  <Paragraphs>88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Tahoma</vt:lpstr>
      <vt:lpstr>Ubuntu</vt:lpstr>
      <vt:lpstr>Verdana</vt:lpstr>
      <vt:lpstr>Wingdings</vt:lpstr>
      <vt:lpstr>Office Theme</vt:lpstr>
      <vt:lpstr>PowerPoint Presentation</vt:lpstr>
      <vt:lpstr>PowerPoint Presentation</vt:lpstr>
      <vt:lpstr>Institutional Frameworks established in terms of the Act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Mpho Leping</dc:creator>
  <cp:lastModifiedBy>Sithembile Mkhize</cp:lastModifiedBy>
  <cp:revision>313</cp:revision>
  <dcterms:created xsi:type="dcterms:W3CDTF">2021-10-21T10:23:53Z</dcterms:created>
  <dcterms:modified xsi:type="dcterms:W3CDTF">2024-02-22T12:08:28Z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0x010100B33A276F1C80CD4E9C9C0547733BD3AA</vt:lpwstr>
  </property>
</Properties>
</file>

<file path=docProps/thumbnail.jpeg>
</file>